
<file path=[Content_Types].xml><?xml version="1.0" encoding="utf-8"?>
<Types xmlns="http://schemas.openxmlformats.org/package/2006/content-types">
  <Default Extension="wav" ContentType="audio/x-wav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9" r:id="rId3"/>
    <p:sldMasterId id="2147483670" r:id="rId4"/>
    <p:sldMasterId id="2147483681" r:id="rId5"/>
  </p:sldMasterIdLst>
  <p:notesMasterIdLst>
    <p:notesMasterId r:id="rId25"/>
  </p:notesMasterIdLst>
  <p:sldIdLst>
    <p:sldId id="557" r:id="rId6"/>
    <p:sldId id="559" r:id="rId7"/>
    <p:sldId id="582" r:id="rId8"/>
    <p:sldId id="592" r:id="rId9"/>
    <p:sldId id="566" r:id="rId10"/>
    <p:sldId id="529" r:id="rId11"/>
    <p:sldId id="563" r:id="rId12"/>
    <p:sldId id="565" r:id="rId13"/>
    <p:sldId id="564" r:id="rId14"/>
    <p:sldId id="538" r:id="rId15"/>
    <p:sldId id="539" r:id="rId16"/>
    <p:sldId id="572" r:id="rId17"/>
    <p:sldId id="502" r:id="rId18"/>
    <p:sldId id="589" r:id="rId19"/>
    <p:sldId id="587" r:id="rId20"/>
    <p:sldId id="504" r:id="rId21"/>
    <p:sldId id="591" r:id="rId22"/>
    <p:sldId id="590" r:id="rId23"/>
    <p:sldId id="508" r:id="rId24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rosoft" initials="M" lastIdx="2" clrIdx="0"/>
  <p:cmAuthor id="2" name="微软用户" initials="微" lastIdx="3" clrIdx="1"/>
  <p:cmAuthor id="3" name="User" initials="U" lastIdx="4" clrIdx="2"/>
  <p:cmAuthor id="4" name="wei" initials="w" lastIdx="5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FF00FF"/>
    <a:srgbClr val="D1EB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38" d="100"/>
          <a:sy n="38" d="100"/>
        </p:scale>
        <p:origin x="-355" y="-77"/>
      </p:cViewPr>
      <p:guideLst>
        <p:guide orient="horz" pos="2100"/>
        <p:guide pos="306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8" Type="http://schemas.openxmlformats.org/officeDocument/2006/relationships/slide" Target="slides/slide3.xml"/><Relationship Id="rId7" Type="http://schemas.openxmlformats.org/officeDocument/2006/relationships/slide" Target="slides/slide2.xml"/><Relationship Id="rId6" Type="http://schemas.openxmlformats.org/officeDocument/2006/relationships/slide" Target="slides/slide1.xml"/><Relationship Id="rId5" Type="http://schemas.openxmlformats.org/officeDocument/2006/relationships/slideMaster" Target="slideMasters/slideMaster4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9" Type="http://schemas.openxmlformats.org/officeDocument/2006/relationships/commentAuthors" Target="commentAuthors.xml"/><Relationship Id="rId28" Type="http://schemas.openxmlformats.org/officeDocument/2006/relationships/tableStyles" Target="tableStyles.xml"/><Relationship Id="rId27" Type="http://schemas.openxmlformats.org/officeDocument/2006/relationships/viewProps" Target="viewProps.xml"/><Relationship Id="rId26" Type="http://schemas.openxmlformats.org/officeDocument/2006/relationships/presProps" Target="presProps.xml"/><Relationship Id="rId25" Type="http://schemas.openxmlformats.org/officeDocument/2006/relationships/notesMaster" Target="notesMasters/notesMaster1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0" Type="http://schemas.openxmlformats.org/officeDocument/2006/relationships/slide" Target="slides/slide15.xml"/><Relationship Id="rId2" Type="http://schemas.openxmlformats.org/officeDocument/2006/relationships/theme" Target="theme/theme1.xml"/><Relationship Id="rId19" Type="http://schemas.openxmlformats.org/officeDocument/2006/relationships/slide" Target="slides/slide14.xml"/><Relationship Id="rId18" Type="http://schemas.openxmlformats.org/officeDocument/2006/relationships/slide" Target="slides/slide13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noProof="1">
                <a:cs typeface="+mn-ea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ea"/>
            </a:endParaRPr>
          </a:p>
        </p:txBody>
      </p:sp>
      <p:sp>
        <p:nvSpPr>
          <p:cNvPr id="49156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任意多边形 30"/>
          <p:cNvSpPr/>
          <p:nvPr/>
        </p:nvSpPr>
        <p:spPr>
          <a:xfrm rot="20700000" flipH="1">
            <a:off x="6426200" y="636588"/>
            <a:ext cx="896938" cy="619124"/>
          </a:xfrm>
          <a:custGeom>
            <a:avLst/>
            <a:gdLst>
              <a:gd name="connsiteX0" fmla="*/ 811844 w 815110"/>
              <a:gd name="connsiteY0" fmla="*/ 0 h 753851"/>
              <a:gd name="connsiteX1" fmla="*/ 811221 w 815110"/>
              <a:gd name="connsiteY1" fmla="*/ 3357 h 753851"/>
              <a:gd name="connsiteX2" fmla="*/ 815110 w 815110"/>
              <a:gd name="connsiteY2" fmla="*/ 1718 h 753851"/>
              <a:gd name="connsiteX3" fmla="*/ 810512 w 815110"/>
              <a:gd name="connsiteY3" fmla="*/ 7176 h 753851"/>
              <a:gd name="connsiteX4" fmla="*/ 674407 w 815110"/>
              <a:gd name="connsiteY4" fmla="*/ 740510 h 753851"/>
              <a:gd name="connsiteX5" fmla="*/ 421276 w 815110"/>
              <a:gd name="connsiteY5" fmla="*/ 621270 h 753851"/>
              <a:gd name="connsiteX6" fmla="*/ 293771 w 815110"/>
              <a:gd name="connsiteY6" fmla="*/ 753851 h 753851"/>
              <a:gd name="connsiteX7" fmla="*/ 336279 w 815110"/>
              <a:gd name="connsiteY7" fmla="*/ 581231 h 753851"/>
              <a:gd name="connsiteX8" fmla="*/ 335005 w 815110"/>
              <a:gd name="connsiteY8" fmla="*/ 580631 h 753851"/>
              <a:gd name="connsiteX9" fmla="*/ 337035 w 815110"/>
              <a:gd name="connsiteY9" fmla="*/ 578159 h 753851"/>
              <a:gd name="connsiteX10" fmla="*/ 337278 w 815110"/>
              <a:gd name="connsiteY10" fmla="*/ 577173 h 753851"/>
              <a:gd name="connsiteX11" fmla="*/ 337691 w 815110"/>
              <a:gd name="connsiteY11" fmla="*/ 577360 h 753851"/>
              <a:gd name="connsiteX12" fmla="*/ 628627 w 815110"/>
              <a:gd name="connsiteY12" fmla="*/ 223097 h 753851"/>
              <a:gd name="connsiteX13" fmla="*/ 609342 w 815110"/>
              <a:gd name="connsiteY13" fmla="*/ 245991 h 753851"/>
              <a:gd name="connsiteX14" fmla="*/ 266398 w 815110"/>
              <a:gd name="connsiteY14" fmla="*/ 517542 h 753851"/>
              <a:gd name="connsiteX15" fmla="*/ 0 w 815110"/>
              <a:gd name="connsiteY15" fmla="*/ 345175 h 753851"/>
              <a:gd name="connsiteX16" fmla="*/ 807958 w 815110"/>
              <a:gd name="connsiteY16" fmla="*/ 4731 h 75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815110" h="753851">
                <a:moveTo>
                  <a:pt x="811844" y="0"/>
                </a:moveTo>
                <a:lnTo>
                  <a:pt x="811221" y="3357"/>
                </a:lnTo>
                <a:lnTo>
                  <a:pt x="815110" y="1718"/>
                </a:lnTo>
                <a:lnTo>
                  <a:pt x="810512" y="7176"/>
                </a:lnTo>
                <a:lnTo>
                  <a:pt x="674407" y="740510"/>
                </a:lnTo>
                <a:lnTo>
                  <a:pt x="421276" y="621270"/>
                </a:lnTo>
                <a:lnTo>
                  <a:pt x="293771" y="753851"/>
                </a:lnTo>
                <a:lnTo>
                  <a:pt x="336279" y="581231"/>
                </a:lnTo>
                <a:lnTo>
                  <a:pt x="335005" y="580631"/>
                </a:lnTo>
                <a:lnTo>
                  <a:pt x="337035" y="578159"/>
                </a:lnTo>
                <a:lnTo>
                  <a:pt x="337278" y="577173"/>
                </a:lnTo>
                <a:lnTo>
                  <a:pt x="337691" y="577360"/>
                </a:lnTo>
                <a:lnTo>
                  <a:pt x="628627" y="223097"/>
                </a:lnTo>
                <a:lnTo>
                  <a:pt x="609342" y="245991"/>
                </a:lnTo>
                <a:lnTo>
                  <a:pt x="266398" y="517542"/>
                </a:lnTo>
                <a:lnTo>
                  <a:pt x="0" y="345175"/>
                </a:lnTo>
                <a:lnTo>
                  <a:pt x="807958" y="4731"/>
                </a:lnTo>
                <a:close/>
              </a:path>
            </a:pathLst>
          </a:custGeom>
          <a:gradFill flip="none" rotWithShape="1">
            <a:gsLst>
              <a:gs pos="100000">
                <a:schemeClr val="accent2">
                  <a:alpha val="50000"/>
                </a:schemeClr>
              </a:gs>
              <a:gs pos="0">
                <a:schemeClr val="accent2"/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3082" name="组合 16"/>
          <p:cNvGrpSpPr/>
          <p:nvPr/>
        </p:nvGrpSpPr>
        <p:grpSpPr>
          <a:xfrm>
            <a:off x="581025" y="3287713"/>
            <a:ext cx="1171575" cy="268287"/>
            <a:chOff x="580290" y="3288314"/>
            <a:chExt cx="1172059" cy="267237"/>
          </a:xfrm>
        </p:grpSpPr>
        <p:sp>
          <p:nvSpPr>
            <p:cNvPr id="23" name="椭圆 22"/>
            <p:cNvSpPr/>
            <p:nvPr/>
          </p:nvSpPr>
          <p:spPr>
            <a:xfrm rot="10800000">
              <a:off x="580290" y="3288314"/>
              <a:ext cx="266810" cy="26723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4" name="椭圆 23"/>
            <p:cNvSpPr/>
            <p:nvPr/>
          </p:nvSpPr>
          <p:spPr>
            <a:xfrm rot="10800000">
              <a:off x="1172673" y="3321521"/>
              <a:ext cx="201695" cy="200824"/>
            </a:xfrm>
            <a:prstGeom prst="ellipse">
              <a:avLst/>
            </a:prstGeom>
            <a:solidFill>
              <a:schemeClr val="accent2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5" name="椭圆 24"/>
            <p:cNvSpPr/>
            <p:nvPr/>
          </p:nvSpPr>
          <p:spPr>
            <a:xfrm rot="10800000">
              <a:off x="1618944" y="3354728"/>
              <a:ext cx="133405" cy="134409"/>
            </a:xfrm>
            <a:prstGeom prst="ellipse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3083" name="组合 17"/>
          <p:cNvGrpSpPr/>
          <p:nvPr/>
        </p:nvGrpSpPr>
        <p:grpSpPr>
          <a:xfrm flipH="1">
            <a:off x="7386638" y="3295650"/>
            <a:ext cx="1173162" cy="266700"/>
            <a:chOff x="580290" y="3288314"/>
            <a:chExt cx="1172059" cy="267237"/>
          </a:xfrm>
        </p:grpSpPr>
        <p:sp>
          <p:nvSpPr>
            <p:cNvPr id="27" name="椭圆 26"/>
            <p:cNvSpPr/>
            <p:nvPr/>
          </p:nvSpPr>
          <p:spPr>
            <a:xfrm rot="10800000">
              <a:off x="580290" y="3288314"/>
              <a:ext cx="266449" cy="26723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8" name="椭圆 19"/>
            <p:cNvSpPr/>
            <p:nvPr/>
          </p:nvSpPr>
          <p:spPr>
            <a:xfrm rot="10800000">
              <a:off x="1173457" y="3321719"/>
              <a:ext cx="199837" cy="200428"/>
            </a:xfrm>
            <a:prstGeom prst="ellipse">
              <a:avLst/>
            </a:prstGeom>
            <a:solidFill>
              <a:schemeClr val="accent2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9" name="椭圆 28"/>
            <p:cNvSpPr/>
            <p:nvPr/>
          </p:nvSpPr>
          <p:spPr>
            <a:xfrm rot="10800000">
              <a:off x="1619124" y="3355123"/>
              <a:ext cx="133225" cy="133619"/>
            </a:xfrm>
            <a:prstGeom prst="ellipse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30" name="任意多边形: 形状 6"/>
          <p:cNvSpPr/>
          <p:nvPr/>
        </p:nvSpPr>
        <p:spPr>
          <a:xfrm>
            <a:off x="0" y="4887913"/>
            <a:ext cx="9144000" cy="1970088"/>
          </a:xfrm>
          <a:custGeom>
            <a:avLst/>
            <a:gdLst>
              <a:gd name="connsiteX0" fmla="*/ 4761693 w 12192001"/>
              <a:gd name="connsiteY0" fmla="*/ 0 h 1975365"/>
              <a:gd name="connsiteX1" fmla="*/ 6041005 w 12192001"/>
              <a:gd name="connsiteY1" fmla="*/ 551581 h 1975365"/>
              <a:gd name="connsiteX2" fmla="*/ 6051129 w 12192001"/>
              <a:gd name="connsiteY2" fmla="*/ 563959 h 1975365"/>
              <a:gd name="connsiteX3" fmla="*/ 6073942 w 12192001"/>
              <a:gd name="connsiteY3" fmla="*/ 553912 h 1975365"/>
              <a:gd name="connsiteX4" fmla="*/ 6719270 w 12192001"/>
              <a:gd name="connsiteY4" fmla="*/ 434799 h 1975365"/>
              <a:gd name="connsiteX5" fmla="*/ 7891577 w 12192001"/>
              <a:gd name="connsiteY5" fmla="*/ 878743 h 1975365"/>
              <a:gd name="connsiteX6" fmla="*/ 7956994 w 12192001"/>
              <a:gd name="connsiteY6" fmla="*/ 944547 h 1975365"/>
              <a:gd name="connsiteX7" fmla="*/ 7985842 w 12192001"/>
              <a:gd name="connsiteY7" fmla="*/ 901137 h 1975365"/>
              <a:gd name="connsiteX8" fmla="*/ 9599486 w 12192001"/>
              <a:gd name="connsiteY8" fmla="*/ 116746 h 1975365"/>
              <a:gd name="connsiteX9" fmla="*/ 11213130 w 12192001"/>
              <a:gd name="connsiteY9" fmla="*/ 901137 h 1975365"/>
              <a:gd name="connsiteX10" fmla="*/ 11218027 w 12192001"/>
              <a:gd name="connsiteY10" fmla="*/ 908506 h 1975365"/>
              <a:gd name="connsiteX11" fmla="*/ 11301959 w 12192001"/>
              <a:gd name="connsiteY11" fmla="*/ 824077 h 1975365"/>
              <a:gd name="connsiteX12" fmla="*/ 12140144 w 12192001"/>
              <a:gd name="connsiteY12" fmla="*/ 410927 h 1975365"/>
              <a:gd name="connsiteX13" fmla="*/ 12192001 w 12192001"/>
              <a:gd name="connsiteY13" fmla="*/ 403692 h 1975365"/>
              <a:gd name="connsiteX14" fmla="*/ 12192001 w 12192001"/>
              <a:gd name="connsiteY14" fmla="*/ 1975365 h 1975365"/>
              <a:gd name="connsiteX15" fmla="*/ 0 w 12192001"/>
              <a:gd name="connsiteY15" fmla="*/ 1975365 h 1975365"/>
              <a:gd name="connsiteX16" fmla="*/ 0 w 12192001"/>
              <a:gd name="connsiteY16" fmla="*/ 204727 h 1975365"/>
              <a:gd name="connsiteX17" fmla="*/ 60384 w 12192001"/>
              <a:gd name="connsiteY17" fmla="*/ 207862 h 1975365"/>
              <a:gd name="connsiteX18" fmla="*/ 1338550 w 12192001"/>
              <a:gd name="connsiteY18" fmla="*/ 843689 h 1975365"/>
              <a:gd name="connsiteX19" fmla="*/ 1434547 w 12192001"/>
              <a:gd name="connsiteY19" fmla="*/ 961054 h 1975365"/>
              <a:gd name="connsiteX20" fmla="*/ 1439685 w 12192001"/>
              <a:gd name="connsiteY20" fmla="*/ 955887 h 1975365"/>
              <a:gd name="connsiteX21" fmla="*/ 2815706 w 12192001"/>
              <a:gd name="connsiteY21" fmla="*/ 434799 h 1975365"/>
              <a:gd name="connsiteX22" fmla="*/ 3394383 w 12192001"/>
              <a:gd name="connsiteY22" fmla="*/ 514784 h 1975365"/>
              <a:gd name="connsiteX23" fmla="*/ 3487865 w 12192001"/>
              <a:gd name="connsiteY23" fmla="*/ 546065 h 1975365"/>
              <a:gd name="connsiteX24" fmla="*/ 3589385 w 12192001"/>
              <a:gd name="connsiteY24" fmla="*/ 443944 h 1975365"/>
              <a:gd name="connsiteX25" fmla="*/ 4761693 w 12192001"/>
              <a:gd name="connsiteY25" fmla="*/ 0 h 19753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2192001" h="1975365">
                <a:moveTo>
                  <a:pt x="4761693" y="0"/>
                </a:moveTo>
                <a:cubicBezTo>
                  <a:pt x="5276735" y="0"/>
                  <a:pt x="5736923" y="214716"/>
                  <a:pt x="6041005" y="551581"/>
                </a:cubicBezTo>
                <a:lnTo>
                  <a:pt x="6051129" y="563959"/>
                </a:lnTo>
                <a:lnTo>
                  <a:pt x="6073942" y="553912"/>
                </a:lnTo>
                <a:cubicBezTo>
                  <a:pt x="6272289" y="477212"/>
                  <a:pt x="6490362" y="434799"/>
                  <a:pt x="6719270" y="434799"/>
                </a:cubicBezTo>
                <a:cubicBezTo>
                  <a:pt x="7177084" y="434799"/>
                  <a:pt x="7591557" y="604452"/>
                  <a:pt x="7891577" y="878743"/>
                </a:cubicBezTo>
                <a:lnTo>
                  <a:pt x="7956994" y="944547"/>
                </a:lnTo>
                <a:lnTo>
                  <a:pt x="7985842" y="901137"/>
                </a:lnTo>
                <a:cubicBezTo>
                  <a:pt x="8335549" y="427892"/>
                  <a:pt x="8927773" y="116746"/>
                  <a:pt x="9599486" y="116746"/>
                </a:cubicBezTo>
                <a:cubicBezTo>
                  <a:pt x="10271198" y="116746"/>
                  <a:pt x="10863422" y="427892"/>
                  <a:pt x="11213130" y="901137"/>
                </a:cubicBezTo>
                <a:lnTo>
                  <a:pt x="11218027" y="908506"/>
                </a:lnTo>
                <a:lnTo>
                  <a:pt x="11301959" y="824077"/>
                </a:lnTo>
                <a:cubicBezTo>
                  <a:pt x="11526974" y="618359"/>
                  <a:pt x="11816369" y="471500"/>
                  <a:pt x="12140144" y="410927"/>
                </a:cubicBezTo>
                <a:lnTo>
                  <a:pt x="12192001" y="403692"/>
                </a:lnTo>
                <a:lnTo>
                  <a:pt x="12192001" y="1975365"/>
                </a:lnTo>
                <a:lnTo>
                  <a:pt x="0" y="1975365"/>
                </a:lnTo>
                <a:lnTo>
                  <a:pt x="0" y="204727"/>
                </a:lnTo>
                <a:lnTo>
                  <a:pt x="60384" y="207862"/>
                </a:lnTo>
                <a:cubicBezTo>
                  <a:pt x="573648" y="261507"/>
                  <a:pt x="1026243" y="497713"/>
                  <a:pt x="1338550" y="843689"/>
                </a:cubicBezTo>
                <a:lnTo>
                  <a:pt x="1434547" y="961054"/>
                </a:lnTo>
                <a:lnTo>
                  <a:pt x="1439685" y="955887"/>
                </a:lnTo>
                <a:cubicBezTo>
                  <a:pt x="1791839" y="633932"/>
                  <a:pt x="2278336" y="434799"/>
                  <a:pt x="2815706" y="434799"/>
                </a:cubicBezTo>
                <a:cubicBezTo>
                  <a:pt x="3017220" y="434799"/>
                  <a:pt x="3211580" y="462802"/>
                  <a:pt x="3394383" y="514784"/>
                </a:cubicBezTo>
                <a:lnTo>
                  <a:pt x="3487865" y="546065"/>
                </a:lnTo>
                <a:lnTo>
                  <a:pt x="3589385" y="443944"/>
                </a:lnTo>
                <a:cubicBezTo>
                  <a:pt x="3889406" y="169652"/>
                  <a:pt x="4303879" y="0"/>
                  <a:pt x="4761693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alpha val="50000"/>
                </a:schemeClr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1" name="任意多边形: 形状 7"/>
          <p:cNvSpPr/>
          <p:nvPr/>
        </p:nvSpPr>
        <p:spPr>
          <a:xfrm>
            <a:off x="0" y="5421313"/>
            <a:ext cx="9144000" cy="1436688"/>
          </a:xfrm>
          <a:custGeom>
            <a:avLst/>
            <a:gdLst>
              <a:gd name="connsiteX0" fmla="*/ 1825119 w 12192000"/>
              <a:gd name="connsiteY0" fmla="*/ 0 h 1445191"/>
              <a:gd name="connsiteX1" fmla="*/ 2676215 w 12192000"/>
              <a:gd name="connsiteY1" fmla="*/ 335498 h 1445191"/>
              <a:gd name="connsiteX2" fmla="*/ 2725007 w 12192000"/>
              <a:gd name="connsiteY2" fmla="*/ 402142 h 1445191"/>
              <a:gd name="connsiteX3" fmla="*/ 2887042 w 12192000"/>
              <a:gd name="connsiteY3" fmla="*/ 336937 h 1445191"/>
              <a:gd name="connsiteX4" fmla="*/ 3286558 w 12192000"/>
              <a:gd name="connsiteY4" fmla="*/ 277137 h 1445191"/>
              <a:gd name="connsiteX5" fmla="*/ 4137654 w 12192000"/>
              <a:gd name="connsiteY5" fmla="*/ 612635 h 1445191"/>
              <a:gd name="connsiteX6" fmla="*/ 4137762 w 12192000"/>
              <a:gd name="connsiteY6" fmla="*/ 612785 h 1445191"/>
              <a:gd name="connsiteX7" fmla="*/ 4173314 w 12192000"/>
              <a:gd name="connsiteY7" fmla="*/ 564223 h 1445191"/>
              <a:gd name="connsiteX8" fmla="*/ 5259074 w 12192000"/>
              <a:gd name="connsiteY8" fmla="*/ 136221 h 1445191"/>
              <a:gd name="connsiteX9" fmla="*/ 5883199 w 12192000"/>
              <a:gd name="connsiteY9" fmla="*/ 253387 h 1445191"/>
              <a:gd name="connsiteX10" fmla="*/ 5937700 w 12192000"/>
              <a:gd name="connsiteY10" fmla="*/ 277935 h 1445191"/>
              <a:gd name="connsiteX11" fmla="*/ 5998970 w 12192000"/>
              <a:gd name="connsiteY11" fmla="*/ 222879 h 1445191"/>
              <a:gd name="connsiteX12" fmla="*/ 6724734 w 12192000"/>
              <a:gd name="connsiteY12" fmla="*/ 0 h 1445191"/>
              <a:gd name="connsiteX13" fmla="*/ 7450498 w 12192000"/>
              <a:gd name="connsiteY13" fmla="*/ 222879 h 1445191"/>
              <a:gd name="connsiteX14" fmla="*/ 7504128 w 12192000"/>
              <a:gd name="connsiteY14" fmla="*/ 271069 h 1445191"/>
              <a:gd name="connsiteX15" fmla="*/ 7515578 w 12192000"/>
              <a:gd name="connsiteY15" fmla="*/ 265911 h 1445191"/>
              <a:gd name="connsiteX16" fmla="*/ 8139707 w 12192000"/>
              <a:gd name="connsiteY16" fmla="*/ 148745 h 1445191"/>
              <a:gd name="connsiteX17" fmla="*/ 9129790 w 12192000"/>
              <a:gd name="connsiteY17" fmla="*/ 484217 h 1445191"/>
              <a:gd name="connsiteX18" fmla="*/ 9258974 w 12192000"/>
              <a:gd name="connsiteY18" fmla="*/ 615575 h 1445191"/>
              <a:gd name="connsiteX19" fmla="*/ 9261126 w 12192000"/>
              <a:gd name="connsiteY19" fmla="*/ 612634 h 1445191"/>
              <a:gd name="connsiteX20" fmla="*/ 10112222 w 12192000"/>
              <a:gd name="connsiteY20" fmla="*/ 277136 h 1445191"/>
              <a:gd name="connsiteX21" fmla="*/ 10686084 w 12192000"/>
              <a:gd name="connsiteY21" fmla="*/ 407095 h 1445191"/>
              <a:gd name="connsiteX22" fmla="*/ 10698420 w 12192000"/>
              <a:gd name="connsiteY22" fmla="*/ 414641 h 1445191"/>
              <a:gd name="connsiteX23" fmla="*/ 10756361 w 12192000"/>
              <a:gd name="connsiteY23" fmla="*/ 335498 h 1445191"/>
              <a:gd name="connsiteX24" fmla="*/ 11607457 w 12192000"/>
              <a:gd name="connsiteY24" fmla="*/ 0 h 1445191"/>
              <a:gd name="connsiteX25" fmla="*/ 12096693 w 12192000"/>
              <a:gd name="connsiteY25" fmla="*/ 91844 h 1445191"/>
              <a:gd name="connsiteX26" fmla="*/ 12192000 w 12192000"/>
              <a:gd name="connsiteY26" fmla="*/ 135942 h 1445191"/>
              <a:gd name="connsiteX27" fmla="*/ 12192000 w 12192000"/>
              <a:gd name="connsiteY27" fmla="*/ 1445191 h 1445191"/>
              <a:gd name="connsiteX28" fmla="*/ 0 w 12192000"/>
              <a:gd name="connsiteY28" fmla="*/ 1445191 h 1445191"/>
              <a:gd name="connsiteX29" fmla="*/ 0 w 12192000"/>
              <a:gd name="connsiteY29" fmla="*/ 326970 h 1445191"/>
              <a:gd name="connsiteX30" fmla="*/ 2069 w 12192000"/>
              <a:gd name="connsiteY30" fmla="*/ 326409 h 1445191"/>
              <a:gd name="connsiteX31" fmla="*/ 329894 w 12192000"/>
              <a:gd name="connsiteY31" fmla="*/ 289663 h 1445191"/>
              <a:gd name="connsiteX32" fmla="*/ 878628 w 12192000"/>
              <a:gd name="connsiteY32" fmla="*/ 397949 h 1445191"/>
              <a:gd name="connsiteX33" fmla="*/ 914726 w 12192000"/>
              <a:gd name="connsiteY33" fmla="*/ 416495 h 1445191"/>
              <a:gd name="connsiteX34" fmla="*/ 974025 w 12192000"/>
              <a:gd name="connsiteY34" fmla="*/ 335498 h 1445191"/>
              <a:gd name="connsiteX35" fmla="*/ 1825119 w 12192000"/>
              <a:gd name="connsiteY35" fmla="*/ 0 h 1445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2192000" h="1445191">
                <a:moveTo>
                  <a:pt x="1825119" y="0"/>
                </a:moveTo>
                <a:cubicBezTo>
                  <a:pt x="2179406" y="0"/>
                  <a:pt x="2491766" y="133083"/>
                  <a:pt x="2676215" y="335498"/>
                </a:cubicBezTo>
                <a:lnTo>
                  <a:pt x="2725007" y="402142"/>
                </a:lnTo>
                <a:lnTo>
                  <a:pt x="2887042" y="336937"/>
                </a:lnTo>
                <a:cubicBezTo>
                  <a:pt x="3009837" y="298430"/>
                  <a:pt x="3144843" y="277137"/>
                  <a:pt x="3286558" y="277137"/>
                </a:cubicBezTo>
                <a:cubicBezTo>
                  <a:pt x="3640842" y="277137"/>
                  <a:pt x="3953203" y="410220"/>
                  <a:pt x="4137654" y="612635"/>
                </a:cubicBezTo>
                <a:lnTo>
                  <a:pt x="4137762" y="612785"/>
                </a:lnTo>
                <a:lnTo>
                  <a:pt x="4173314" y="564223"/>
                </a:lnTo>
                <a:cubicBezTo>
                  <a:pt x="4408621" y="305997"/>
                  <a:pt x="4807103" y="136221"/>
                  <a:pt x="5259074" y="136221"/>
                </a:cubicBezTo>
                <a:cubicBezTo>
                  <a:pt x="5485056" y="136221"/>
                  <a:pt x="5697670" y="178665"/>
                  <a:pt x="5883199" y="253387"/>
                </a:cubicBezTo>
                <a:lnTo>
                  <a:pt x="5937700" y="277935"/>
                </a:lnTo>
                <a:lnTo>
                  <a:pt x="5998970" y="222879"/>
                </a:lnTo>
                <a:cubicBezTo>
                  <a:pt x="6184708" y="85173"/>
                  <a:pt x="6441306" y="0"/>
                  <a:pt x="6724734" y="0"/>
                </a:cubicBezTo>
                <a:cubicBezTo>
                  <a:pt x="7008162" y="0"/>
                  <a:pt x="7264760" y="85173"/>
                  <a:pt x="7450498" y="222879"/>
                </a:cubicBezTo>
                <a:lnTo>
                  <a:pt x="7504128" y="271069"/>
                </a:lnTo>
                <a:lnTo>
                  <a:pt x="7515578" y="265911"/>
                </a:lnTo>
                <a:cubicBezTo>
                  <a:pt x="7701109" y="191189"/>
                  <a:pt x="7913723" y="148745"/>
                  <a:pt x="8139707" y="148745"/>
                </a:cubicBezTo>
                <a:cubicBezTo>
                  <a:pt x="8535178" y="148745"/>
                  <a:pt x="8889702" y="278730"/>
                  <a:pt x="9129790" y="484217"/>
                </a:cubicBezTo>
                <a:lnTo>
                  <a:pt x="9258974" y="615575"/>
                </a:lnTo>
                <a:lnTo>
                  <a:pt x="9261126" y="612634"/>
                </a:lnTo>
                <a:cubicBezTo>
                  <a:pt x="9445576" y="410219"/>
                  <a:pt x="9757936" y="277136"/>
                  <a:pt x="10112222" y="277136"/>
                </a:cubicBezTo>
                <a:cubicBezTo>
                  <a:pt x="10324793" y="277136"/>
                  <a:pt x="10522273" y="325046"/>
                  <a:pt x="10686084" y="407095"/>
                </a:cubicBezTo>
                <a:lnTo>
                  <a:pt x="10698420" y="414641"/>
                </a:lnTo>
                <a:lnTo>
                  <a:pt x="10756361" y="335498"/>
                </a:lnTo>
                <a:cubicBezTo>
                  <a:pt x="10940811" y="133083"/>
                  <a:pt x="11253171" y="0"/>
                  <a:pt x="11607457" y="0"/>
                </a:cubicBezTo>
                <a:cubicBezTo>
                  <a:pt x="11784600" y="0"/>
                  <a:pt x="11951262" y="33271"/>
                  <a:pt x="12096693" y="91844"/>
                </a:cubicBezTo>
                <a:lnTo>
                  <a:pt x="12192000" y="135942"/>
                </a:lnTo>
                <a:lnTo>
                  <a:pt x="12192000" y="1445191"/>
                </a:lnTo>
                <a:lnTo>
                  <a:pt x="0" y="1445191"/>
                </a:lnTo>
                <a:lnTo>
                  <a:pt x="0" y="326970"/>
                </a:lnTo>
                <a:lnTo>
                  <a:pt x="2069" y="326409"/>
                </a:lnTo>
                <a:cubicBezTo>
                  <a:pt x="105629" y="302528"/>
                  <a:pt x="215735" y="289663"/>
                  <a:pt x="329894" y="289663"/>
                </a:cubicBezTo>
                <a:cubicBezTo>
                  <a:pt x="529672" y="289663"/>
                  <a:pt x="717038" y="329061"/>
                  <a:pt x="878628" y="397949"/>
                </a:cubicBezTo>
                <a:lnTo>
                  <a:pt x="914726" y="416495"/>
                </a:lnTo>
                <a:lnTo>
                  <a:pt x="974025" y="335498"/>
                </a:lnTo>
                <a:cubicBezTo>
                  <a:pt x="1158473" y="133083"/>
                  <a:pt x="1470835" y="0"/>
                  <a:pt x="1825119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alpha val="51000"/>
                </a:schemeClr>
              </a:gs>
              <a:gs pos="100000">
                <a:schemeClr val="accent2">
                  <a:alpha val="3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2" name="任意多边形: 形状 8"/>
          <p:cNvSpPr/>
          <p:nvPr/>
        </p:nvSpPr>
        <p:spPr>
          <a:xfrm>
            <a:off x="0" y="5722938"/>
            <a:ext cx="9144000" cy="1135063"/>
          </a:xfrm>
          <a:custGeom>
            <a:avLst/>
            <a:gdLst>
              <a:gd name="connsiteX0" fmla="*/ 4165443 w 12192000"/>
              <a:gd name="connsiteY0" fmla="*/ 0 h 1133339"/>
              <a:gd name="connsiteX1" fmla="*/ 4793789 w 12192000"/>
              <a:gd name="connsiteY1" fmla="*/ 268294 h 1133339"/>
              <a:gd name="connsiteX2" fmla="*/ 4822897 w 12192000"/>
              <a:gd name="connsiteY2" fmla="*/ 311359 h 1133339"/>
              <a:gd name="connsiteX3" fmla="*/ 4850903 w 12192000"/>
              <a:gd name="connsiteY3" fmla="*/ 309092 h 1133339"/>
              <a:gd name="connsiteX4" fmla="*/ 5389486 w 12192000"/>
              <a:gd name="connsiteY4" fmla="*/ 539058 h 1133339"/>
              <a:gd name="connsiteX5" fmla="*/ 5423004 w 12192000"/>
              <a:gd name="connsiteY5" fmla="*/ 588645 h 1133339"/>
              <a:gd name="connsiteX6" fmla="*/ 5512341 w 12192000"/>
              <a:gd name="connsiteY6" fmla="*/ 549703 h 1133339"/>
              <a:gd name="connsiteX7" fmla="*/ 5765161 w 12192000"/>
              <a:gd name="connsiteY7" fmla="*/ 508714 h 1133339"/>
              <a:gd name="connsiteX8" fmla="*/ 5820259 w 12192000"/>
              <a:gd name="connsiteY8" fmla="*/ 512618 h 1133339"/>
              <a:gd name="connsiteX9" fmla="*/ 5859170 w 12192000"/>
              <a:gd name="connsiteY9" fmla="*/ 474742 h 1133339"/>
              <a:gd name="connsiteX10" fmla="*/ 6318443 w 12192000"/>
              <a:gd name="connsiteY10" fmla="*/ 321971 h 1133339"/>
              <a:gd name="connsiteX11" fmla="*/ 6571261 w 12192000"/>
              <a:gd name="connsiteY11" fmla="*/ 362960 h 1133339"/>
              <a:gd name="connsiteX12" fmla="*/ 6669499 w 12192000"/>
              <a:gd name="connsiteY12" fmla="*/ 405780 h 1133339"/>
              <a:gd name="connsiteX13" fmla="*/ 6680980 w 12192000"/>
              <a:gd name="connsiteY13" fmla="*/ 398172 h 1133339"/>
              <a:gd name="connsiteX14" fmla="*/ 7044125 w 12192000"/>
              <a:gd name="connsiteY14" fmla="*/ 309092 h 1133339"/>
              <a:gd name="connsiteX15" fmla="*/ 7503396 w 12192000"/>
              <a:gd name="connsiteY15" fmla="*/ 461863 h 1133339"/>
              <a:gd name="connsiteX16" fmla="*/ 7549263 w 12192000"/>
              <a:gd name="connsiteY16" fmla="*/ 506507 h 1133339"/>
              <a:gd name="connsiteX17" fmla="*/ 7557270 w 12192000"/>
              <a:gd name="connsiteY17" fmla="*/ 501203 h 1133339"/>
              <a:gd name="connsiteX18" fmla="*/ 7920415 w 12192000"/>
              <a:gd name="connsiteY18" fmla="*/ 412123 h 1133339"/>
              <a:gd name="connsiteX19" fmla="*/ 8518883 w 12192000"/>
              <a:gd name="connsiteY19" fmla="*/ 730689 h 1133339"/>
              <a:gd name="connsiteX20" fmla="*/ 8523397 w 12192000"/>
              <a:gd name="connsiteY20" fmla="*/ 742369 h 1133339"/>
              <a:gd name="connsiteX21" fmla="*/ 8530242 w 12192000"/>
              <a:gd name="connsiteY21" fmla="*/ 732242 h 1133339"/>
              <a:gd name="connsiteX22" fmla="*/ 9068825 w 12192000"/>
              <a:gd name="connsiteY22" fmla="*/ 502276 h 1133339"/>
              <a:gd name="connsiteX23" fmla="*/ 9292147 w 12192000"/>
              <a:gd name="connsiteY23" fmla="*/ 533926 h 1133339"/>
              <a:gd name="connsiteX24" fmla="*/ 9381057 w 12192000"/>
              <a:gd name="connsiteY24" fmla="*/ 567236 h 1133339"/>
              <a:gd name="connsiteX25" fmla="*/ 9408408 w 12192000"/>
              <a:gd name="connsiteY25" fmla="*/ 526771 h 1133339"/>
              <a:gd name="connsiteX26" fmla="*/ 9788804 w 12192000"/>
              <a:gd name="connsiteY26" fmla="*/ 364348 h 1133339"/>
              <a:gd name="connsiteX27" fmla="*/ 10169201 w 12192000"/>
              <a:gd name="connsiteY27" fmla="*/ 526771 h 1133339"/>
              <a:gd name="connsiteX28" fmla="*/ 10193126 w 12192000"/>
              <a:gd name="connsiteY28" fmla="*/ 562169 h 1133339"/>
              <a:gd name="connsiteX29" fmla="*/ 10221725 w 12192000"/>
              <a:gd name="connsiteY29" fmla="*/ 549703 h 1133339"/>
              <a:gd name="connsiteX30" fmla="*/ 10474543 w 12192000"/>
              <a:gd name="connsiteY30" fmla="*/ 508714 h 1133339"/>
              <a:gd name="connsiteX31" fmla="*/ 11030020 w 12192000"/>
              <a:gd name="connsiteY31" fmla="*/ 759843 h 1133339"/>
              <a:gd name="connsiteX32" fmla="*/ 11042281 w 12192000"/>
              <a:gd name="connsiteY32" fmla="*/ 779672 h 1133339"/>
              <a:gd name="connsiteX33" fmla="*/ 11058727 w 12192000"/>
              <a:gd name="connsiteY33" fmla="*/ 737128 h 1133339"/>
              <a:gd name="connsiteX34" fmla="*/ 11657193 w 12192000"/>
              <a:gd name="connsiteY34" fmla="*/ 418562 h 1133339"/>
              <a:gd name="connsiteX35" fmla="*/ 11910011 w 12192000"/>
              <a:gd name="connsiteY35" fmla="*/ 459551 h 1133339"/>
              <a:gd name="connsiteX36" fmla="*/ 12013158 w 12192000"/>
              <a:gd name="connsiteY36" fmla="*/ 504512 h 1133339"/>
              <a:gd name="connsiteX37" fmla="*/ 12070208 w 12192000"/>
              <a:gd name="connsiteY37" fmla="*/ 448985 h 1133339"/>
              <a:gd name="connsiteX38" fmla="*/ 12166333 w 12192000"/>
              <a:gd name="connsiteY38" fmla="*/ 385294 h 1133339"/>
              <a:gd name="connsiteX39" fmla="*/ 12192000 w 12192000"/>
              <a:gd name="connsiteY39" fmla="*/ 374106 h 1133339"/>
              <a:gd name="connsiteX40" fmla="*/ 12192000 w 12192000"/>
              <a:gd name="connsiteY40" fmla="*/ 1133339 h 1133339"/>
              <a:gd name="connsiteX41" fmla="*/ 0 w 12192000"/>
              <a:gd name="connsiteY41" fmla="*/ 1133339 h 1133339"/>
              <a:gd name="connsiteX42" fmla="*/ 0 w 12192000"/>
              <a:gd name="connsiteY42" fmla="*/ 486996 h 1133339"/>
              <a:gd name="connsiteX43" fmla="*/ 71 w 12192000"/>
              <a:gd name="connsiteY43" fmla="*/ 486956 h 1133339"/>
              <a:gd name="connsiteX44" fmla="*/ 336420 w 12192000"/>
              <a:gd name="connsiteY44" fmla="*/ 418562 h 1133339"/>
              <a:gd name="connsiteX45" fmla="*/ 611086 w 12192000"/>
              <a:gd name="connsiteY45" fmla="*/ 463094 h 1133339"/>
              <a:gd name="connsiteX46" fmla="*/ 684818 w 12192000"/>
              <a:gd name="connsiteY46" fmla="*/ 495232 h 1133339"/>
              <a:gd name="connsiteX47" fmla="*/ 719102 w 12192000"/>
              <a:gd name="connsiteY47" fmla="*/ 461863 h 1133339"/>
              <a:gd name="connsiteX48" fmla="*/ 1178373 w 12192000"/>
              <a:gd name="connsiteY48" fmla="*/ 309092 h 1133339"/>
              <a:gd name="connsiteX49" fmla="*/ 1431191 w 12192000"/>
              <a:gd name="connsiteY49" fmla="*/ 350081 h 1133339"/>
              <a:gd name="connsiteX50" fmla="*/ 1535098 w 12192000"/>
              <a:gd name="connsiteY50" fmla="*/ 395372 h 1133339"/>
              <a:gd name="connsiteX51" fmla="*/ 1601328 w 12192000"/>
              <a:gd name="connsiteY51" fmla="*/ 366503 h 1133339"/>
              <a:gd name="connsiteX52" fmla="*/ 1875994 w 12192000"/>
              <a:gd name="connsiteY52" fmla="*/ 321971 h 1133339"/>
              <a:gd name="connsiteX53" fmla="*/ 2526182 w 12192000"/>
              <a:gd name="connsiteY53" fmla="*/ 668067 h 1133339"/>
              <a:gd name="connsiteX54" fmla="*/ 2552597 w 12192000"/>
              <a:gd name="connsiteY54" fmla="*/ 736404 h 1133339"/>
              <a:gd name="connsiteX55" fmla="*/ 2571015 w 12192000"/>
              <a:gd name="connsiteY55" fmla="*/ 731813 h 1133339"/>
              <a:gd name="connsiteX56" fmla="*/ 2701915 w 12192000"/>
              <a:gd name="connsiteY56" fmla="*/ 721216 h 1133339"/>
              <a:gd name="connsiteX57" fmla="*/ 2724369 w 12192000"/>
              <a:gd name="connsiteY57" fmla="*/ 722353 h 1133339"/>
              <a:gd name="connsiteX58" fmla="*/ 2760974 w 12192000"/>
              <a:gd name="connsiteY58" fmla="*/ 627658 h 1133339"/>
              <a:gd name="connsiteX59" fmla="*/ 3359439 w 12192000"/>
              <a:gd name="connsiteY59" fmla="*/ 309092 h 1133339"/>
              <a:gd name="connsiteX60" fmla="*/ 3490338 w 12192000"/>
              <a:gd name="connsiteY60" fmla="*/ 319689 h 1133339"/>
              <a:gd name="connsiteX61" fmla="*/ 3500624 w 12192000"/>
              <a:gd name="connsiteY61" fmla="*/ 322253 h 1133339"/>
              <a:gd name="connsiteX62" fmla="*/ 3537095 w 12192000"/>
              <a:gd name="connsiteY62" fmla="*/ 268294 h 1133339"/>
              <a:gd name="connsiteX63" fmla="*/ 4165443 w 12192000"/>
              <a:gd name="connsiteY63" fmla="*/ 0 h 1133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12192000" h="1133339">
                <a:moveTo>
                  <a:pt x="4165443" y="0"/>
                </a:moveTo>
                <a:cubicBezTo>
                  <a:pt x="4427005" y="0"/>
                  <a:pt x="4657616" y="106424"/>
                  <a:pt x="4793789" y="268294"/>
                </a:cubicBezTo>
                <a:lnTo>
                  <a:pt x="4822897" y="311359"/>
                </a:lnTo>
                <a:lnTo>
                  <a:pt x="4850903" y="309092"/>
                </a:lnTo>
                <a:cubicBezTo>
                  <a:pt x="5075099" y="309092"/>
                  <a:pt x="5272766" y="400313"/>
                  <a:pt x="5389486" y="539058"/>
                </a:cubicBezTo>
                <a:lnTo>
                  <a:pt x="5423004" y="588645"/>
                </a:lnTo>
                <a:lnTo>
                  <a:pt x="5512341" y="549703"/>
                </a:lnTo>
                <a:cubicBezTo>
                  <a:pt x="5590047" y="523309"/>
                  <a:pt x="5675481" y="508714"/>
                  <a:pt x="5765161" y="508714"/>
                </a:cubicBezTo>
                <a:lnTo>
                  <a:pt x="5820259" y="512618"/>
                </a:lnTo>
                <a:lnTo>
                  <a:pt x="5859170" y="474742"/>
                </a:lnTo>
                <a:cubicBezTo>
                  <a:pt x="5976709" y="380352"/>
                  <a:pt x="6139086" y="321971"/>
                  <a:pt x="6318443" y="321971"/>
                </a:cubicBezTo>
                <a:cubicBezTo>
                  <a:pt x="6408121" y="321971"/>
                  <a:pt x="6493555" y="336566"/>
                  <a:pt x="6571261" y="362960"/>
                </a:cubicBezTo>
                <a:lnTo>
                  <a:pt x="6669499" y="405780"/>
                </a:lnTo>
                <a:lnTo>
                  <a:pt x="6680980" y="398172"/>
                </a:lnTo>
                <a:cubicBezTo>
                  <a:pt x="6784641" y="341931"/>
                  <a:pt x="6909609" y="309092"/>
                  <a:pt x="7044125" y="309092"/>
                </a:cubicBezTo>
                <a:cubicBezTo>
                  <a:pt x="7223481" y="309092"/>
                  <a:pt x="7385858" y="367473"/>
                  <a:pt x="7503396" y="461863"/>
                </a:cubicBezTo>
                <a:lnTo>
                  <a:pt x="7549263" y="506507"/>
                </a:lnTo>
                <a:lnTo>
                  <a:pt x="7557270" y="501203"/>
                </a:lnTo>
                <a:cubicBezTo>
                  <a:pt x="7660931" y="444962"/>
                  <a:pt x="7785899" y="412123"/>
                  <a:pt x="7920415" y="412123"/>
                </a:cubicBezTo>
                <a:cubicBezTo>
                  <a:pt x="8189451" y="412123"/>
                  <a:pt x="8420281" y="543481"/>
                  <a:pt x="8518883" y="730689"/>
                </a:cubicBezTo>
                <a:lnTo>
                  <a:pt x="8523397" y="742369"/>
                </a:lnTo>
                <a:lnTo>
                  <a:pt x="8530242" y="732242"/>
                </a:lnTo>
                <a:cubicBezTo>
                  <a:pt x="8646964" y="593497"/>
                  <a:pt x="8844630" y="502276"/>
                  <a:pt x="9068825" y="502276"/>
                </a:cubicBezTo>
                <a:cubicBezTo>
                  <a:pt x="9147294" y="502276"/>
                  <a:pt x="9222512" y="513450"/>
                  <a:pt x="9292147" y="533926"/>
                </a:cubicBezTo>
                <a:lnTo>
                  <a:pt x="9381057" y="567236"/>
                </a:lnTo>
                <a:lnTo>
                  <a:pt x="9408408" y="526771"/>
                </a:lnTo>
                <a:cubicBezTo>
                  <a:pt x="9490847" y="428776"/>
                  <a:pt x="9630456" y="364348"/>
                  <a:pt x="9788804" y="364348"/>
                </a:cubicBezTo>
                <a:cubicBezTo>
                  <a:pt x="9947151" y="364348"/>
                  <a:pt x="10086761" y="428776"/>
                  <a:pt x="10169201" y="526771"/>
                </a:cubicBezTo>
                <a:lnTo>
                  <a:pt x="10193126" y="562169"/>
                </a:lnTo>
                <a:lnTo>
                  <a:pt x="10221725" y="549703"/>
                </a:lnTo>
                <a:cubicBezTo>
                  <a:pt x="10299432" y="523309"/>
                  <a:pt x="10384865" y="508714"/>
                  <a:pt x="10474543" y="508714"/>
                </a:cubicBezTo>
                <a:cubicBezTo>
                  <a:pt x="10709949" y="508714"/>
                  <a:pt x="10916105" y="609285"/>
                  <a:pt x="11030020" y="759843"/>
                </a:cubicBezTo>
                <a:lnTo>
                  <a:pt x="11042281" y="779672"/>
                </a:lnTo>
                <a:lnTo>
                  <a:pt x="11058727" y="737128"/>
                </a:lnTo>
                <a:cubicBezTo>
                  <a:pt x="11157327" y="549920"/>
                  <a:pt x="11388158" y="418562"/>
                  <a:pt x="11657193" y="418562"/>
                </a:cubicBezTo>
                <a:cubicBezTo>
                  <a:pt x="11746871" y="418562"/>
                  <a:pt x="11832305" y="433157"/>
                  <a:pt x="11910011" y="459551"/>
                </a:cubicBezTo>
                <a:lnTo>
                  <a:pt x="12013158" y="504512"/>
                </a:lnTo>
                <a:lnTo>
                  <a:pt x="12070208" y="448985"/>
                </a:lnTo>
                <a:cubicBezTo>
                  <a:pt x="12099592" y="425388"/>
                  <a:pt x="12131779" y="404041"/>
                  <a:pt x="12166333" y="385294"/>
                </a:cubicBezTo>
                <a:lnTo>
                  <a:pt x="12192000" y="374106"/>
                </a:lnTo>
                <a:lnTo>
                  <a:pt x="12192000" y="1133339"/>
                </a:lnTo>
                <a:lnTo>
                  <a:pt x="0" y="1133339"/>
                </a:lnTo>
                <a:lnTo>
                  <a:pt x="0" y="486996"/>
                </a:lnTo>
                <a:lnTo>
                  <a:pt x="71" y="486956"/>
                </a:lnTo>
                <a:cubicBezTo>
                  <a:pt x="100055" y="443338"/>
                  <a:pt x="214635" y="418562"/>
                  <a:pt x="336420" y="418562"/>
                </a:cubicBezTo>
                <a:cubicBezTo>
                  <a:pt x="433848" y="418562"/>
                  <a:pt x="526664" y="434418"/>
                  <a:pt x="611086" y="463094"/>
                </a:cubicBezTo>
                <a:lnTo>
                  <a:pt x="684818" y="495232"/>
                </a:lnTo>
                <a:lnTo>
                  <a:pt x="719102" y="461863"/>
                </a:lnTo>
                <a:cubicBezTo>
                  <a:pt x="836640" y="367473"/>
                  <a:pt x="999017" y="309092"/>
                  <a:pt x="1178373" y="309092"/>
                </a:cubicBezTo>
                <a:cubicBezTo>
                  <a:pt x="1268052" y="309092"/>
                  <a:pt x="1353485" y="323687"/>
                  <a:pt x="1431191" y="350081"/>
                </a:cubicBezTo>
                <a:lnTo>
                  <a:pt x="1535098" y="395372"/>
                </a:lnTo>
                <a:lnTo>
                  <a:pt x="1601328" y="366503"/>
                </a:lnTo>
                <a:cubicBezTo>
                  <a:pt x="1685751" y="337827"/>
                  <a:pt x="1778567" y="321971"/>
                  <a:pt x="1875994" y="321971"/>
                </a:cubicBezTo>
                <a:cubicBezTo>
                  <a:pt x="2168280" y="321971"/>
                  <a:pt x="2419060" y="464681"/>
                  <a:pt x="2526182" y="668067"/>
                </a:cubicBezTo>
                <a:lnTo>
                  <a:pt x="2552597" y="736404"/>
                </a:lnTo>
                <a:lnTo>
                  <a:pt x="2571015" y="731813"/>
                </a:lnTo>
                <a:cubicBezTo>
                  <a:pt x="2613296" y="724865"/>
                  <a:pt x="2657074" y="721216"/>
                  <a:pt x="2701915" y="721216"/>
                </a:cubicBezTo>
                <a:lnTo>
                  <a:pt x="2724369" y="722353"/>
                </a:lnTo>
                <a:lnTo>
                  <a:pt x="2760974" y="627658"/>
                </a:lnTo>
                <a:cubicBezTo>
                  <a:pt x="2859573" y="440450"/>
                  <a:pt x="3090405" y="309092"/>
                  <a:pt x="3359439" y="309092"/>
                </a:cubicBezTo>
                <a:cubicBezTo>
                  <a:pt x="3404279" y="309092"/>
                  <a:pt x="3448056" y="312741"/>
                  <a:pt x="3490338" y="319689"/>
                </a:cubicBezTo>
                <a:lnTo>
                  <a:pt x="3500624" y="322253"/>
                </a:lnTo>
                <a:lnTo>
                  <a:pt x="3537095" y="268294"/>
                </a:lnTo>
                <a:cubicBezTo>
                  <a:pt x="3673270" y="106424"/>
                  <a:pt x="3903880" y="0"/>
                  <a:pt x="416544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916935" y="2531234"/>
            <a:ext cx="5310130" cy="978729"/>
          </a:xfrm>
        </p:spPr>
        <p:txBody>
          <a:bodyPr anchor="b">
            <a:normAutofit/>
          </a:bodyPr>
          <a:lstStyle>
            <a:lvl1pPr algn="ctr">
              <a:defRPr sz="4800">
                <a:solidFill>
                  <a:schemeClr val="bg1"/>
                </a:solidFill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16935" y="3546953"/>
            <a:ext cx="5310130" cy="42473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33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4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12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5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algn="r">
              <a:lnSpc>
                <a:spcPct val="120000"/>
              </a:lnSpc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>
  <p:cSld name="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28650" y="551544"/>
            <a:ext cx="7886700" cy="5558971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21" name="日期占位符 2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2" name="页脚占位符 3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12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3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algn="r">
              <a:lnSpc>
                <a:spcPct val="120000"/>
              </a:lnSpc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任意多边形 30"/>
          <p:cNvSpPr/>
          <p:nvPr/>
        </p:nvSpPr>
        <p:spPr>
          <a:xfrm rot="20700000" flipH="1">
            <a:off x="6426200" y="636588"/>
            <a:ext cx="896938" cy="619124"/>
          </a:xfrm>
          <a:custGeom>
            <a:avLst/>
            <a:gdLst>
              <a:gd name="connsiteX0" fmla="*/ 811844 w 815110"/>
              <a:gd name="connsiteY0" fmla="*/ 0 h 753851"/>
              <a:gd name="connsiteX1" fmla="*/ 811221 w 815110"/>
              <a:gd name="connsiteY1" fmla="*/ 3357 h 753851"/>
              <a:gd name="connsiteX2" fmla="*/ 815110 w 815110"/>
              <a:gd name="connsiteY2" fmla="*/ 1718 h 753851"/>
              <a:gd name="connsiteX3" fmla="*/ 810512 w 815110"/>
              <a:gd name="connsiteY3" fmla="*/ 7176 h 753851"/>
              <a:gd name="connsiteX4" fmla="*/ 674407 w 815110"/>
              <a:gd name="connsiteY4" fmla="*/ 740510 h 753851"/>
              <a:gd name="connsiteX5" fmla="*/ 421276 w 815110"/>
              <a:gd name="connsiteY5" fmla="*/ 621270 h 753851"/>
              <a:gd name="connsiteX6" fmla="*/ 293771 w 815110"/>
              <a:gd name="connsiteY6" fmla="*/ 753851 h 753851"/>
              <a:gd name="connsiteX7" fmla="*/ 336279 w 815110"/>
              <a:gd name="connsiteY7" fmla="*/ 581231 h 753851"/>
              <a:gd name="connsiteX8" fmla="*/ 335005 w 815110"/>
              <a:gd name="connsiteY8" fmla="*/ 580631 h 753851"/>
              <a:gd name="connsiteX9" fmla="*/ 337035 w 815110"/>
              <a:gd name="connsiteY9" fmla="*/ 578159 h 753851"/>
              <a:gd name="connsiteX10" fmla="*/ 337278 w 815110"/>
              <a:gd name="connsiteY10" fmla="*/ 577173 h 753851"/>
              <a:gd name="connsiteX11" fmla="*/ 337691 w 815110"/>
              <a:gd name="connsiteY11" fmla="*/ 577360 h 753851"/>
              <a:gd name="connsiteX12" fmla="*/ 628627 w 815110"/>
              <a:gd name="connsiteY12" fmla="*/ 223097 h 753851"/>
              <a:gd name="connsiteX13" fmla="*/ 609342 w 815110"/>
              <a:gd name="connsiteY13" fmla="*/ 245991 h 753851"/>
              <a:gd name="connsiteX14" fmla="*/ 266398 w 815110"/>
              <a:gd name="connsiteY14" fmla="*/ 517542 h 753851"/>
              <a:gd name="connsiteX15" fmla="*/ 0 w 815110"/>
              <a:gd name="connsiteY15" fmla="*/ 345175 h 753851"/>
              <a:gd name="connsiteX16" fmla="*/ 807958 w 815110"/>
              <a:gd name="connsiteY16" fmla="*/ 4731 h 75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815110" h="753851">
                <a:moveTo>
                  <a:pt x="811844" y="0"/>
                </a:moveTo>
                <a:lnTo>
                  <a:pt x="811221" y="3357"/>
                </a:lnTo>
                <a:lnTo>
                  <a:pt x="815110" y="1718"/>
                </a:lnTo>
                <a:lnTo>
                  <a:pt x="810512" y="7176"/>
                </a:lnTo>
                <a:lnTo>
                  <a:pt x="674407" y="740510"/>
                </a:lnTo>
                <a:lnTo>
                  <a:pt x="421276" y="621270"/>
                </a:lnTo>
                <a:lnTo>
                  <a:pt x="293771" y="753851"/>
                </a:lnTo>
                <a:lnTo>
                  <a:pt x="336279" y="581231"/>
                </a:lnTo>
                <a:lnTo>
                  <a:pt x="335005" y="580631"/>
                </a:lnTo>
                <a:lnTo>
                  <a:pt x="337035" y="578159"/>
                </a:lnTo>
                <a:lnTo>
                  <a:pt x="337278" y="577173"/>
                </a:lnTo>
                <a:lnTo>
                  <a:pt x="337691" y="577360"/>
                </a:lnTo>
                <a:lnTo>
                  <a:pt x="628627" y="223097"/>
                </a:lnTo>
                <a:lnTo>
                  <a:pt x="609342" y="245991"/>
                </a:lnTo>
                <a:lnTo>
                  <a:pt x="266398" y="517542"/>
                </a:lnTo>
                <a:lnTo>
                  <a:pt x="0" y="345175"/>
                </a:lnTo>
                <a:lnTo>
                  <a:pt x="807958" y="4731"/>
                </a:lnTo>
                <a:close/>
              </a:path>
            </a:pathLst>
          </a:custGeom>
          <a:gradFill flip="none" rotWithShape="1">
            <a:gsLst>
              <a:gs pos="100000">
                <a:schemeClr val="accent2">
                  <a:alpha val="50000"/>
                </a:schemeClr>
              </a:gs>
              <a:gs pos="0">
                <a:schemeClr val="accent2"/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9226" name="组合 16"/>
          <p:cNvGrpSpPr/>
          <p:nvPr/>
        </p:nvGrpSpPr>
        <p:grpSpPr>
          <a:xfrm>
            <a:off x="581025" y="3287713"/>
            <a:ext cx="1171575" cy="268287"/>
            <a:chOff x="580290" y="3288314"/>
            <a:chExt cx="1172059" cy="267237"/>
          </a:xfrm>
        </p:grpSpPr>
        <p:sp>
          <p:nvSpPr>
            <p:cNvPr id="23" name="椭圆 22"/>
            <p:cNvSpPr/>
            <p:nvPr/>
          </p:nvSpPr>
          <p:spPr>
            <a:xfrm rot="10800000">
              <a:off x="580290" y="3288314"/>
              <a:ext cx="266810" cy="26723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4" name="椭圆 23"/>
            <p:cNvSpPr/>
            <p:nvPr/>
          </p:nvSpPr>
          <p:spPr>
            <a:xfrm rot="10800000">
              <a:off x="1172673" y="3321521"/>
              <a:ext cx="201695" cy="200824"/>
            </a:xfrm>
            <a:prstGeom prst="ellipse">
              <a:avLst/>
            </a:prstGeom>
            <a:solidFill>
              <a:schemeClr val="accent2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5" name="椭圆 24"/>
            <p:cNvSpPr/>
            <p:nvPr/>
          </p:nvSpPr>
          <p:spPr>
            <a:xfrm rot="10800000">
              <a:off x="1618944" y="3354728"/>
              <a:ext cx="133405" cy="134409"/>
            </a:xfrm>
            <a:prstGeom prst="ellipse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9227" name="组合 17"/>
          <p:cNvGrpSpPr/>
          <p:nvPr/>
        </p:nvGrpSpPr>
        <p:grpSpPr>
          <a:xfrm flipH="1">
            <a:off x="7386638" y="3295650"/>
            <a:ext cx="1173162" cy="266700"/>
            <a:chOff x="580290" y="3288314"/>
            <a:chExt cx="1172059" cy="267237"/>
          </a:xfrm>
        </p:grpSpPr>
        <p:sp>
          <p:nvSpPr>
            <p:cNvPr id="27" name="椭圆 26"/>
            <p:cNvSpPr/>
            <p:nvPr/>
          </p:nvSpPr>
          <p:spPr>
            <a:xfrm rot="10800000">
              <a:off x="580290" y="3288314"/>
              <a:ext cx="266449" cy="26723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8" name="椭圆 19"/>
            <p:cNvSpPr/>
            <p:nvPr/>
          </p:nvSpPr>
          <p:spPr>
            <a:xfrm rot="10800000">
              <a:off x="1173457" y="3321719"/>
              <a:ext cx="199837" cy="200428"/>
            </a:xfrm>
            <a:prstGeom prst="ellipse">
              <a:avLst/>
            </a:prstGeom>
            <a:solidFill>
              <a:schemeClr val="accent2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9" name="椭圆 28"/>
            <p:cNvSpPr/>
            <p:nvPr/>
          </p:nvSpPr>
          <p:spPr>
            <a:xfrm rot="10800000">
              <a:off x="1619124" y="3355123"/>
              <a:ext cx="133225" cy="133619"/>
            </a:xfrm>
            <a:prstGeom prst="ellipse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30" name="任意多边形: 形状 6"/>
          <p:cNvSpPr/>
          <p:nvPr/>
        </p:nvSpPr>
        <p:spPr>
          <a:xfrm>
            <a:off x="0" y="4887913"/>
            <a:ext cx="9144000" cy="1970088"/>
          </a:xfrm>
          <a:custGeom>
            <a:avLst/>
            <a:gdLst>
              <a:gd name="connsiteX0" fmla="*/ 4761693 w 12192001"/>
              <a:gd name="connsiteY0" fmla="*/ 0 h 1975365"/>
              <a:gd name="connsiteX1" fmla="*/ 6041005 w 12192001"/>
              <a:gd name="connsiteY1" fmla="*/ 551581 h 1975365"/>
              <a:gd name="connsiteX2" fmla="*/ 6051129 w 12192001"/>
              <a:gd name="connsiteY2" fmla="*/ 563959 h 1975365"/>
              <a:gd name="connsiteX3" fmla="*/ 6073942 w 12192001"/>
              <a:gd name="connsiteY3" fmla="*/ 553912 h 1975365"/>
              <a:gd name="connsiteX4" fmla="*/ 6719270 w 12192001"/>
              <a:gd name="connsiteY4" fmla="*/ 434799 h 1975365"/>
              <a:gd name="connsiteX5" fmla="*/ 7891577 w 12192001"/>
              <a:gd name="connsiteY5" fmla="*/ 878743 h 1975365"/>
              <a:gd name="connsiteX6" fmla="*/ 7956994 w 12192001"/>
              <a:gd name="connsiteY6" fmla="*/ 944547 h 1975365"/>
              <a:gd name="connsiteX7" fmla="*/ 7985842 w 12192001"/>
              <a:gd name="connsiteY7" fmla="*/ 901137 h 1975365"/>
              <a:gd name="connsiteX8" fmla="*/ 9599486 w 12192001"/>
              <a:gd name="connsiteY8" fmla="*/ 116746 h 1975365"/>
              <a:gd name="connsiteX9" fmla="*/ 11213130 w 12192001"/>
              <a:gd name="connsiteY9" fmla="*/ 901137 h 1975365"/>
              <a:gd name="connsiteX10" fmla="*/ 11218027 w 12192001"/>
              <a:gd name="connsiteY10" fmla="*/ 908506 h 1975365"/>
              <a:gd name="connsiteX11" fmla="*/ 11301959 w 12192001"/>
              <a:gd name="connsiteY11" fmla="*/ 824077 h 1975365"/>
              <a:gd name="connsiteX12" fmla="*/ 12140144 w 12192001"/>
              <a:gd name="connsiteY12" fmla="*/ 410927 h 1975365"/>
              <a:gd name="connsiteX13" fmla="*/ 12192001 w 12192001"/>
              <a:gd name="connsiteY13" fmla="*/ 403692 h 1975365"/>
              <a:gd name="connsiteX14" fmla="*/ 12192001 w 12192001"/>
              <a:gd name="connsiteY14" fmla="*/ 1975365 h 1975365"/>
              <a:gd name="connsiteX15" fmla="*/ 0 w 12192001"/>
              <a:gd name="connsiteY15" fmla="*/ 1975365 h 1975365"/>
              <a:gd name="connsiteX16" fmla="*/ 0 w 12192001"/>
              <a:gd name="connsiteY16" fmla="*/ 204727 h 1975365"/>
              <a:gd name="connsiteX17" fmla="*/ 60384 w 12192001"/>
              <a:gd name="connsiteY17" fmla="*/ 207862 h 1975365"/>
              <a:gd name="connsiteX18" fmla="*/ 1338550 w 12192001"/>
              <a:gd name="connsiteY18" fmla="*/ 843689 h 1975365"/>
              <a:gd name="connsiteX19" fmla="*/ 1434547 w 12192001"/>
              <a:gd name="connsiteY19" fmla="*/ 961054 h 1975365"/>
              <a:gd name="connsiteX20" fmla="*/ 1439685 w 12192001"/>
              <a:gd name="connsiteY20" fmla="*/ 955887 h 1975365"/>
              <a:gd name="connsiteX21" fmla="*/ 2815706 w 12192001"/>
              <a:gd name="connsiteY21" fmla="*/ 434799 h 1975365"/>
              <a:gd name="connsiteX22" fmla="*/ 3394383 w 12192001"/>
              <a:gd name="connsiteY22" fmla="*/ 514784 h 1975365"/>
              <a:gd name="connsiteX23" fmla="*/ 3487865 w 12192001"/>
              <a:gd name="connsiteY23" fmla="*/ 546065 h 1975365"/>
              <a:gd name="connsiteX24" fmla="*/ 3589385 w 12192001"/>
              <a:gd name="connsiteY24" fmla="*/ 443944 h 1975365"/>
              <a:gd name="connsiteX25" fmla="*/ 4761693 w 12192001"/>
              <a:gd name="connsiteY25" fmla="*/ 0 h 19753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2192001" h="1975365">
                <a:moveTo>
                  <a:pt x="4761693" y="0"/>
                </a:moveTo>
                <a:cubicBezTo>
                  <a:pt x="5276735" y="0"/>
                  <a:pt x="5736923" y="214716"/>
                  <a:pt x="6041005" y="551581"/>
                </a:cubicBezTo>
                <a:lnTo>
                  <a:pt x="6051129" y="563959"/>
                </a:lnTo>
                <a:lnTo>
                  <a:pt x="6073942" y="553912"/>
                </a:lnTo>
                <a:cubicBezTo>
                  <a:pt x="6272289" y="477212"/>
                  <a:pt x="6490362" y="434799"/>
                  <a:pt x="6719270" y="434799"/>
                </a:cubicBezTo>
                <a:cubicBezTo>
                  <a:pt x="7177084" y="434799"/>
                  <a:pt x="7591557" y="604452"/>
                  <a:pt x="7891577" y="878743"/>
                </a:cubicBezTo>
                <a:lnTo>
                  <a:pt x="7956994" y="944547"/>
                </a:lnTo>
                <a:lnTo>
                  <a:pt x="7985842" y="901137"/>
                </a:lnTo>
                <a:cubicBezTo>
                  <a:pt x="8335549" y="427892"/>
                  <a:pt x="8927773" y="116746"/>
                  <a:pt x="9599486" y="116746"/>
                </a:cubicBezTo>
                <a:cubicBezTo>
                  <a:pt x="10271198" y="116746"/>
                  <a:pt x="10863422" y="427892"/>
                  <a:pt x="11213130" y="901137"/>
                </a:cubicBezTo>
                <a:lnTo>
                  <a:pt x="11218027" y="908506"/>
                </a:lnTo>
                <a:lnTo>
                  <a:pt x="11301959" y="824077"/>
                </a:lnTo>
                <a:cubicBezTo>
                  <a:pt x="11526974" y="618359"/>
                  <a:pt x="11816369" y="471500"/>
                  <a:pt x="12140144" y="410927"/>
                </a:cubicBezTo>
                <a:lnTo>
                  <a:pt x="12192001" y="403692"/>
                </a:lnTo>
                <a:lnTo>
                  <a:pt x="12192001" y="1975365"/>
                </a:lnTo>
                <a:lnTo>
                  <a:pt x="0" y="1975365"/>
                </a:lnTo>
                <a:lnTo>
                  <a:pt x="0" y="204727"/>
                </a:lnTo>
                <a:lnTo>
                  <a:pt x="60384" y="207862"/>
                </a:lnTo>
                <a:cubicBezTo>
                  <a:pt x="573648" y="261507"/>
                  <a:pt x="1026243" y="497713"/>
                  <a:pt x="1338550" y="843689"/>
                </a:cubicBezTo>
                <a:lnTo>
                  <a:pt x="1434547" y="961054"/>
                </a:lnTo>
                <a:lnTo>
                  <a:pt x="1439685" y="955887"/>
                </a:lnTo>
                <a:cubicBezTo>
                  <a:pt x="1791839" y="633932"/>
                  <a:pt x="2278336" y="434799"/>
                  <a:pt x="2815706" y="434799"/>
                </a:cubicBezTo>
                <a:cubicBezTo>
                  <a:pt x="3017220" y="434799"/>
                  <a:pt x="3211580" y="462802"/>
                  <a:pt x="3394383" y="514784"/>
                </a:cubicBezTo>
                <a:lnTo>
                  <a:pt x="3487865" y="546065"/>
                </a:lnTo>
                <a:lnTo>
                  <a:pt x="3589385" y="443944"/>
                </a:lnTo>
                <a:cubicBezTo>
                  <a:pt x="3889406" y="169652"/>
                  <a:pt x="4303879" y="0"/>
                  <a:pt x="4761693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alpha val="50000"/>
                </a:schemeClr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1" name="任意多边形: 形状 7"/>
          <p:cNvSpPr/>
          <p:nvPr/>
        </p:nvSpPr>
        <p:spPr>
          <a:xfrm>
            <a:off x="0" y="5421313"/>
            <a:ext cx="9144000" cy="1436688"/>
          </a:xfrm>
          <a:custGeom>
            <a:avLst/>
            <a:gdLst>
              <a:gd name="connsiteX0" fmla="*/ 1825119 w 12192000"/>
              <a:gd name="connsiteY0" fmla="*/ 0 h 1445191"/>
              <a:gd name="connsiteX1" fmla="*/ 2676215 w 12192000"/>
              <a:gd name="connsiteY1" fmla="*/ 335498 h 1445191"/>
              <a:gd name="connsiteX2" fmla="*/ 2725007 w 12192000"/>
              <a:gd name="connsiteY2" fmla="*/ 402142 h 1445191"/>
              <a:gd name="connsiteX3" fmla="*/ 2887042 w 12192000"/>
              <a:gd name="connsiteY3" fmla="*/ 336937 h 1445191"/>
              <a:gd name="connsiteX4" fmla="*/ 3286558 w 12192000"/>
              <a:gd name="connsiteY4" fmla="*/ 277137 h 1445191"/>
              <a:gd name="connsiteX5" fmla="*/ 4137654 w 12192000"/>
              <a:gd name="connsiteY5" fmla="*/ 612635 h 1445191"/>
              <a:gd name="connsiteX6" fmla="*/ 4137762 w 12192000"/>
              <a:gd name="connsiteY6" fmla="*/ 612785 h 1445191"/>
              <a:gd name="connsiteX7" fmla="*/ 4173314 w 12192000"/>
              <a:gd name="connsiteY7" fmla="*/ 564223 h 1445191"/>
              <a:gd name="connsiteX8" fmla="*/ 5259074 w 12192000"/>
              <a:gd name="connsiteY8" fmla="*/ 136221 h 1445191"/>
              <a:gd name="connsiteX9" fmla="*/ 5883199 w 12192000"/>
              <a:gd name="connsiteY9" fmla="*/ 253387 h 1445191"/>
              <a:gd name="connsiteX10" fmla="*/ 5937700 w 12192000"/>
              <a:gd name="connsiteY10" fmla="*/ 277935 h 1445191"/>
              <a:gd name="connsiteX11" fmla="*/ 5998970 w 12192000"/>
              <a:gd name="connsiteY11" fmla="*/ 222879 h 1445191"/>
              <a:gd name="connsiteX12" fmla="*/ 6724734 w 12192000"/>
              <a:gd name="connsiteY12" fmla="*/ 0 h 1445191"/>
              <a:gd name="connsiteX13" fmla="*/ 7450498 w 12192000"/>
              <a:gd name="connsiteY13" fmla="*/ 222879 h 1445191"/>
              <a:gd name="connsiteX14" fmla="*/ 7504128 w 12192000"/>
              <a:gd name="connsiteY14" fmla="*/ 271069 h 1445191"/>
              <a:gd name="connsiteX15" fmla="*/ 7515578 w 12192000"/>
              <a:gd name="connsiteY15" fmla="*/ 265911 h 1445191"/>
              <a:gd name="connsiteX16" fmla="*/ 8139707 w 12192000"/>
              <a:gd name="connsiteY16" fmla="*/ 148745 h 1445191"/>
              <a:gd name="connsiteX17" fmla="*/ 9129790 w 12192000"/>
              <a:gd name="connsiteY17" fmla="*/ 484217 h 1445191"/>
              <a:gd name="connsiteX18" fmla="*/ 9258974 w 12192000"/>
              <a:gd name="connsiteY18" fmla="*/ 615575 h 1445191"/>
              <a:gd name="connsiteX19" fmla="*/ 9261126 w 12192000"/>
              <a:gd name="connsiteY19" fmla="*/ 612634 h 1445191"/>
              <a:gd name="connsiteX20" fmla="*/ 10112222 w 12192000"/>
              <a:gd name="connsiteY20" fmla="*/ 277136 h 1445191"/>
              <a:gd name="connsiteX21" fmla="*/ 10686084 w 12192000"/>
              <a:gd name="connsiteY21" fmla="*/ 407095 h 1445191"/>
              <a:gd name="connsiteX22" fmla="*/ 10698420 w 12192000"/>
              <a:gd name="connsiteY22" fmla="*/ 414641 h 1445191"/>
              <a:gd name="connsiteX23" fmla="*/ 10756361 w 12192000"/>
              <a:gd name="connsiteY23" fmla="*/ 335498 h 1445191"/>
              <a:gd name="connsiteX24" fmla="*/ 11607457 w 12192000"/>
              <a:gd name="connsiteY24" fmla="*/ 0 h 1445191"/>
              <a:gd name="connsiteX25" fmla="*/ 12096693 w 12192000"/>
              <a:gd name="connsiteY25" fmla="*/ 91844 h 1445191"/>
              <a:gd name="connsiteX26" fmla="*/ 12192000 w 12192000"/>
              <a:gd name="connsiteY26" fmla="*/ 135942 h 1445191"/>
              <a:gd name="connsiteX27" fmla="*/ 12192000 w 12192000"/>
              <a:gd name="connsiteY27" fmla="*/ 1445191 h 1445191"/>
              <a:gd name="connsiteX28" fmla="*/ 0 w 12192000"/>
              <a:gd name="connsiteY28" fmla="*/ 1445191 h 1445191"/>
              <a:gd name="connsiteX29" fmla="*/ 0 w 12192000"/>
              <a:gd name="connsiteY29" fmla="*/ 326970 h 1445191"/>
              <a:gd name="connsiteX30" fmla="*/ 2069 w 12192000"/>
              <a:gd name="connsiteY30" fmla="*/ 326409 h 1445191"/>
              <a:gd name="connsiteX31" fmla="*/ 329894 w 12192000"/>
              <a:gd name="connsiteY31" fmla="*/ 289663 h 1445191"/>
              <a:gd name="connsiteX32" fmla="*/ 878628 w 12192000"/>
              <a:gd name="connsiteY32" fmla="*/ 397949 h 1445191"/>
              <a:gd name="connsiteX33" fmla="*/ 914726 w 12192000"/>
              <a:gd name="connsiteY33" fmla="*/ 416495 h 1445191"/>
              <a:gd name="connsiteX34" fmla="*/ 974025 w 12192000"/>
              <a:gd name="connsiteY34" fmla="*/ 335498 h 1445191"/>
              <a:gd name="connsiteX35" fmla="*/ 1825119 w 12192000"/>
              <a:gd name="connsiteY35" fmla="*/ 0 h 1445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2192000" h="1445191">
                <a:moveTo>
                  <a:pt x="1825119" y="0"/>
                </a:moveTo>
                <a:cubicBezTo>
                  <a:pt x="2179406" y="0"/>
                  <a:pt x="2491766" y="133083"/>
                  <a:pt x="2676215" y="335498"/>
                </a:cubicBezTo>
                <a:lnTo>
                  <a:pt x="2725007" y="402142"/>
                </a:lnTo>
                <a:lnTo>
                  <a:pt x="2887042" y="336937"/>
                </a:lnTo>
                <a:cubicBezTo>
                  <a:pt x="3009837" y="298430"/>
                  <a:pt x="3144843" y="277137"/>
                  <a:pt x="3286558" y="277137"/>
                </a:cubicBezTo>
                <a:cubicBezTo>
                  <a:pt x="3640842" y="277137"/>
                  <a:pt x="3953203" y="410220"/>
                  <a:pt x="4137654" y="612635"/>
                </a:cubicBezTo>
                <a:lnTo>
                  <a:pt x="4137762" y="612785"/>
                </a:lnTo>
                <a:lnTo>
                  <a:pt x="4173314" y="564223"/>
                </a:lnTo>
                <a:cubicBezTo>
                  <a:pt x="4408621" y="305997"/>
                  <a:pt x="4807103" y="136221"/>
                  <a:pt x="5259074" y="136221"/>
                </a:cubicBezTo>
                <a:cubicBezTo>
                  <a:pt x="5485056" y="136221"/>
                  <a:pt x="5697670" y="178665"/>
                  <a:pt x="5883199" y="253387"/>
                </a:cubicBezTo>
                <a:lnTo>
                  <a:pt x="5937700" y="277935"/>
                </a:lnTo>
                <a:lnTo>
                  <a:pt x="5998970" y="222879"/>
                </a:lnTo>
                <a:cubicBezTo>
                  <a:pt x="6184708" y="85173"/>
                  <a:pt x="6441306" y="0"/>
                  <a:pt x="6724734" y="0"/>
                </a:cubicBezTo>
                <a:cubicBezTo>
                  <a:pt x="7008162" y="0"/>
                  <a:pt x="7264760" y="85173"/>
                  <a:pt x="7450498" y="222879"/>
                </a:cubicBezTo>
                <a:lnTo>
                  <a:pt x="7504128" y="271069"/>
                </a:lnTo>
                <a:lnTo>
                  <a:pt x="7515578" y="265911"/>
                </a:lnTo>
                <a:cubicBezTo>
                  <a:pt x="7701109" y="191189"/>
                  <a:pt x="7913723" y="148745"/>
                  <a:pt x="8139707" y="148745"/>
                </a:cubicBezTo>
                <a:cubicBezTo>
                  <a:pt x="8535178" y="148745"/>
                  <a:pt x="8889702" y="278730"/>
                  <a:pt x="9129790" y="484217"/>
                </a:cubicBezTo>
                <a:lnTo>
                  <a:pt x="9258974" y="615575"/>
                </a:lnTo>
                <a:lnTo>
                  <a:pt x="9261126" y="612634"/>
                </a:lnTo>
                <a:cubicBezTo>
                  <a:pt x="9445576" y="410219"/>
                  <a:pt x="9757936" y="277136"/>
                  <a:pt x="10112222" y="277136"/>
                </a:cubicBezTo>
                <a:cubicBezTo>
                  <a:pt x="10324793" y="277136"/>
                  <a:pt x="10522273" y="325046"/>
                  <a:pt x="10686084" y="407095"/>
                </a:cubicBezTo>
                <a:lnTo>
                  <a:pt x="10698420" y="414641"/>
                </a:lnTo>
                <a:lnTo>
                  <a:pt x="10756361" y="335498"/>
                </a:lnTo>
                <a:cubicBezTo>
                  <a:pt x="10940811" y="133083"/>
                  <a:pt x="11253171" y="0"/>
                  <a:pt x="11607457" y="0"/>
                </a:cubicBezTo>
                <a:cubicBezTo>
                  <a:pt x="11784600" y="0"/>
                  <a:pt x="11951262" y="33271"/>
                  <a:pt x="12096693" y="91844"/>
                </a:cubicBezTo>
                <a:lnTo>
                  <a:pt x="12192000" y="135942"/>
                </a:lnTo>
                <a:lnTo>
                  <a:pt x="12192000" y="1445191"/>
                </a:lnTo>
                <a:lnTo>
                  <a:pt x="0" y="1445191"/>
                </a:lnTo>
                <a:lnTo>
                  <a:pt x="0" y="326970"/>
                </a:lnTo>
                <a:lnTo>
                  <a:pt x="2069" y="326409"/>
                </a:lnTo>
                <a:cubicBezTo>
                  <a:pt x="105629" y="302528"/>
                  <a:pt x="215735" y="289663"/>
                  <a:pt x="329894" y="289663"/>
                </a:cubicBezTo>
                <a:cubicBezTo>
                  <a:pt x="529672" y="289663"/>
                  <a:pt x="717038" y="329061"/>
                  <a:pt x="878628" y="397949"/>
                </a:cubicBezTo>
                <a:lnTo>
                  <a:pt x="914726" y="416495"/>
                </a:lnTo>
                <a:lnTo>
                  <a:pt x="974025" y="335498"/>
                </a:lnTo>
                <a:cubicBezTo>
                  <a:pt x="1158473" y="133083"/>
                  <a:pt x="1470835" y="0"/>
                  <a:pt x="1825119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alpha val="51000"/>
                </a:schemeClr>
              </a:gs>
              <a:gs pos="100000">
                <a:schemeClr val="accent2">
                  <a:alpha val="3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2" name="任意多边形: 形状 8"/>
          <p:cNvSpPr/>
          <p:nvPr/>
        </p:nvSpPr>
        <p:spPr>
          <a:xfrm>
            <a:off x="0" y="5722938"/>
            <a:ext cx="9144000" cy="1135063"/>
          </a:xfrm>
          <a:custGeom>
            <a:avLst/>
            <a:gdLst>
              <a:gd name="connsiteX0" fmla="*/ 4165443 w 12192000"/>
              <a:gd name="connsiteY0" fmla="*/ 0 h 1133339"/>
              <a:gd name="connsiteX1" fmla="*/ 4793789 w 12192000"/>
              <a:gd name="connsiteY1" fmla="*/ 268294 h 1133339"/>
              <a:gd name="connsiteX2" fmla="*/ 4822897 w 12192000"/>
              <a:gd name="connsiteY2" fmla="*/ 311359 h 1133339"/>
              <a:gd name="connsiteX3" fmla="*/ 4850903 w 12192000"/>
              <a:gd name="connsiteY3" fmla="*/ 309092 h 1133339"/>
              <a:gd name="connsiteX4" fmla="*/ 5389486 w 12192000"/>
              <a:gd name="connsiteY4" fmla="*/ 539058 h 1133339"/>
              <a:gd name="connsiteX5" fmla="*/ 5423004 w 12192000"/>
              <a:gd name="connsiteY5" fmla="*/ 588645 h 1133339"/>
              <a:gd name="connsiteX6" fmla="*/ 5512341 w 12192000"/>
              <a:gd name="connsiteY6" fmla="*/ 549703 h 1133339"/>
              <a:gd name="connsiteX7" fmla="*/ 5765161 w 12192000"/>
              <a:gd name="connsiteY7" fmla="*/ 508714 h 1133339"/>
              <a:gd name="connsiteX8" fmla="*/ 5820259 w 12192000"/>
              <a:gd name="connsiteY8" fmla="*/ 512618 h 1133339"/>
              <a:gd name="connsiteX9" fmla="*/ 5859170 w 12192000"/>
              <a:gd name="connsiteY9" fmla="*/ 474742 h 1133339"/>
              <a:gd name="connsiteX10" fmla="*/ 6318443 w 12192000"/>
              <a:gd name="connsiteY10" fmla="*/ 321971 h 1133339"/>
              <a:gd name="connsiteX11" fmla="*/ 6571261 w 12192000"/>
              <a:gd name="connsiteY11" fmla="*/ 362960 h 1133339"/>
              <a:gd name="connsiteX12" fmla="*/ 6669499 w 12192000"/>
              <a:gd name="connsiteY12" fmla="*/ 405780 h 1133339"/>
              <a:gd name="connsiteX13" fmla="*/ 6680980 w 12192000"/>
              <a:gd name="connsiteY13" fmla="*/ 398172 h 1133339"/>
              <a:gd name="connsiteX14" fmla="*/ 7044125 w 12192000"/>
              <a:gd name="connsiteY14" fmla="*/ 309092 h 1133339"/>
              <a:gd name="connsiteX15" fmla="*/ 7503396 w 12192000"/>
              <a:gd name="connsiteY15" fmla="*/ 461863 h 1133339"/>
              <a:gd name="connsiteX16" fmla="*/ 7549263 w 12192000"/>
              <a:gd name="connsiteY16" fmla="*/ 506507 h 1133339"/>
              <a:gd name="connsiteX17" fmla="*/ 7557270 w 12192000"/>
              <a:gd name="connsiteY17" fmla="*/ 501203 h 1133339"/>
              <a:gd name="connsiteX18" fmla="*/ 7920415 w 12192000"/>
              <a:gd name="connsiteY18" fmla="*/ 412123 h 1133339"/>
              <a:gd name="connsiteX19" fmla="*/ 8518883 w 12192000"/>
              <a:gd name="connsiteY19" fmla="*/ 730689 h 1133339"/>
              <a:gd name="connsiteX20" fmla="*/ 8523397 w 12192000"/>
              <a:gd name="connsiteY20" fmla="*/ 742369 h 1133339"/>
              <a:gd name="connsiteX21" fmla="*/ 8530242 w 12192000"/>
              <a:gd name="connsiteY21" fmla="*/ 732242 h 1133339"/>
              <a:gd name="connsiteX22" fmla="*/ 9068825 w 12192000"/>
              <a:gd name="connsiteY22" fmla="*/ 502276 h 1133339"/>
              <a:gd name="connsiteX23" fmla="*/ 9292147 w 12192000"/>
              <a:gd name="connsiteY23" fmla="*/ 533926 h 1133339"/>
              <a:gd name="connsiteX24" fmla="*/ 9381057 w 12192000"/>
              <a:gd name="connsiteY24" fmla="*/ 567236 h 1133339"/>
              <a:gd name="connsiteX25" fmla="*/ 9408408 w 12192000"/>
              <a:gd name="connsiteY25" fmla="*/ 526771 h 1133339"/>
              <a:gd name="connsiteX26" fmla="*/ 9788804 w 12192000"/>
              <a:gd name="connsiteY26" fmla="*/ 364348 h 1133339"/>
              <a:gd name="connsiteX27" fmla="*/ 10169201 w 12192000"/>
              <a:gd name="connsiteY27" fmla="*/ 526771 h 1133339"/>
              <a:gd name="connsiteX28" fmla="*/ 10193126 w 12192000"/>
              <a:gd name="connsiteY28" fmla="*/ 562169 h 1133339"/>
              <a:gd name="connsiteX29" fmla="*/ 10221725 w 12192000"/>
              <a:gd name="connsiteY29" fmla="*/ 549703 h 1133339"/>
              <a:gd name="connsiteX30" fmla="*/ 10474543 w 12192000"/>
              <a:gd name="connsiteY30" fmla="*/ 508714 h 1133339"/>
              <a:gd name="connsiteX31" fmla="*/ 11030020 w 12192000"/>
              <a:gd name="connsiteY31" fmla="*/ 759843 h 1133339"/>
              <a:gd name="connsiteX32" fmla="*/ 11042281 w 12192000"/>
              <a:gd name="connsiteY32" fmla="*/ 779672 h 1133339"/>
              <a:gd name="connsiteX33" fmla="*/ 11058727 w 12192000"/>
              <a:gd name="connsiteY33" fmla="*/ 737128 h 1133339"/>
              <a:gd name="connsiteX34" fmla="*/ 11657193 w 12192000"/>
              <a:gd name="connsiteY34" fmla="*/ 418562 h 1133339"/>
              <a:gd name="connsiteX35" fmla="*/ 11910011 w 12192000"/>
              <a:gd name="connsiteY35" fmla="*/ 459551 h 1133339"/>
              <a:gd name="connsiteX36" fmla="*/ 12013158 w 12192000"/>
              <a:gd name="connsiteY36" fmla="*/ 504512 h 1133339"/>
              <a:gd name="connsiteX37" fmla="*/ 12070208 w 12192000"/>
              <a:gd name="connsiteY37" fmla="*/ 448985 h 1133339"/>
              <a:gd name="connsiteX38" fmla="*/ 12166333 w 12192000"/>
              <a:gd name="connsiteY38" fmla="*/ 385294 h 1133339"/>
              <a:gd name="connsiteX39" fmla="*/ 12192000 w 12192000"/>
              <a:gd name="connsiteY39" fmla="*/ 374106 h 1133339"/>
              <a:gd name="connsiteX40" fmla="*/ 12192000 w 12192000"/>
              <a:gd name="connsiteY40" fmla="*/ 1133339 h 1133339"/>
              <a:gd name="connsiteX41" fmla="*/ 0 w 12192000"/>
              <a:gd name="connsiteY41" fmla="*/ 1133339 h 1133339"/>
              <a:gd name="connsiteX42" fmla="*/ 0 w 12192000"/>
              <a:gd name="connsiteY42" fmla="*/ 486996 h 1133339"/>
              <a:gd name="connsiteX43" fmla="*/ 71 w 12192000"/>
              <a:gd name="connsiteY43" fmla="*/ 486956 h 1133339"/>
              <a:gd name="connsiteX44" fmla="*/ 336420 w 12192000"/>
              <a:gd name="connsiteY44" fmla="*/ 418562 h 1133339"/>
              <a:gd name="connsiteX45" fmla="*/ 611086 w 12192000"/>
              <a:gd name="connsiteY45" fmla="*/ 463094 h 1133339"/>
              <a:gd name="connsiteX46" fmla="*/ 684818 w 12192000"/>
              <a:gd name="connsiteY46" fmla="*/ 495232 h 1133339"/>
              <a:gd name="connsiteX47" fmla="*/ 719102 w 12192000"/>
              <a:gd name="connsiteY47" fmla="*/ 461863 h 1133339"/>
              <a:gd name="connsiteX48" fmla="*/ 1178373 w 12192000"/>
              <a:gd name="connsiteY48" fmla="*/ 309092 h 1133339"/>
              <a:gd name="connsiteX49" fmla="*/ 1431191 w 12192000"/>
              <a:gd name="connsiteY49" fmla="*/ 350081 h 1133339"/>
              <a:gd name="connsiteX50" fmla="*/ 1535098 w 12192000"/>
              <a:gd name="connsiteY50" fmla="*/ 395372 h 1133339"/>
              <a:gd name="connsiteX51" fmla="*/ 1601328 w 12192000"/>
              <a:gd name="connsiteY51" fmla="*/ 366503 h 1133339"/>
              <a:gd name="connsiteX52" fmla="*/ 1875994 w 12192000"/>
              <a:gd name="connsiteY52" fmla="*/ 321971 h 1133339"/>
              <a:gd name="connsiteX53" fmla="*/ 2526182 w 12192000"/>
              <a:gd name="connsiteY53" fmla="*/ 668067 h 1133339"/>
              <a:gd name="connsiteX54" fmla="*/ 2552597 w 12192000"/>
              <a:gd name="connsiteY54" fmla="*/ 736404 h 1133339"/>
              <a:gd name="connsiteX55" fmla="*/ 2571015 w 12192000"/>
              <a:gd name="connsiteY55" fmla="*/ 731813 h 1133339"/>
              <a:gd name="connsiteX56" fmla="*/ 2701915 w 12192000"/>
              <a:gd name="connsiteY56" fmla="*/ 721216 h 1133339"/>
              <a:gd name="connsiteX57" fmla="*/ 2724369 w 12192000"/>
              <a:gd name="connsiteY57" fmla="*/ 722353 h 1133339"/>
              <a:gd name="connsiteX58" fmla="*/ 2760974 w 12192000"/>
              <a:gd name="connsiteY58" fmla="*/ 627658 h 1133339"/>
              <a:gd name="connsiteX59" fmla="*/ 3359439 w 12192000"/>
              <a:gd name="connsiteY59" fmla="*/ 309092 h 1133339"/>
              <a:gd name="connsiteX60" fmla="*/ 3490338 w 12192000"/>
              <a:gd name="connsiteY60" fmla="*/ 319689 h 1133339"/>
              <a:gd name="connsiteX61" fmla="*/ 3500624 w 12192000"/>
              <a:gd name="connsiteY61" fmla="*/ 322253 h 1133339"/>
              <a:gd name="connsiteX62" fmla="*/ 3537095 w 12192000"/>
              <a:gd name="connsiteY62" fmla="*/ 268294 h 1133339"/>
              <a:gd name="connsiteX63" fmla="*/ 4165443 w 12192000"/>
              <a:gd name="connsiteY63" fmla="*/ 0 h 1133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12192000" h="1133339">
                <a:moveTo>
                  <a:pt x="4165443" y="0"/>
                </a:moveTo>
                <a:cubicBezTo>
                  <a:pt x="4427005" y="0"/>
                  <a:pt x="4657616" y="106424"/>
                  <a:pt x="4793789" y="268294"/>
                </a:cubicBezTo>
                <a:lnTo>
                  <a:pt x="4822897" y="311359"/>
                </a:lnTo>
                <a:lnTo>
                  <a:pt x="4850903" y="309092"/>
                </a:lnTo>
                <a:cubicBezTo>
                  <a:pt x="5075099" y="309092"/>
                  <a:pt x="5272766" y="400313"/>
                  <a:pt x="5389486" y="539058"/>
                </a:cubicBezTo>
                <a:lnTo>
                  <a:pt x="5423004" y="588645"/>
                </a:lnTo>
                <a:lnTo>
                  <a:pt x="5512341" y="549703"/>
                </a:lnTo>
                <a:cubicBezTo>
                  <a:pt x="5590047" y="523309"/>
                  <a:pt x="5675481" y="508714"/>
                  <a:pt x="5765161" y="508714"/>
                </a:cubicBezTo>
                <a:lnTo>
                  <a:pt x="5820259" y="512618"/>
                </a:lnTo>
                <a:lnTo>
                  <a:pt x="5859170" y="474742"/>
                </a:lnTo>
                <a:cubicBezTo>
                  <a:pt x="5976709" y="380352"/>
                  <a:pt x="6139086" y="321971"/>
                  <a:pt x="6318443" y="321971"/>
                </a:cubicBezTo>
                <a:cubicBezTo>
                  <a:pt x="6408121" y="321971"/>
                  <a:pt x="6493555" y="336566"/>
                  <a:pt x="6571261" y="362960"/>
                </a:cubicBezTo>
                <a:lnTo>
                  <a:pt x="6669499" y="405780"/>
                </a:lnTo>
                <a:lnTo>
                  <a:pt x="6680980" y="398172"/>
                </a:lnTo>
                <a:cubicBezTo>
                  <a:pt x="6784641" y="341931"/>
                  <a:pt x="6909609" y="309092"/>
                  <a:pt x="7044125" y="309092"/>
                </a:cubicBezTo>
                <a:cubicBezTo>
                  <a:pt x="7223481" y="309092"/>
                  <a:pt x="7385858" y="367473"/>
                  <a:pt x="7503396" y="461863"/>
                </a:cubicBezTo>
                <a:lnTo>
                  <a:pt x="7549263" y="506507"/>
                </a:lnTo>
                <a:lnTo>
                  <a:pt x="7557270" y="501203"/>
                </a:lnTo>
                <a:cubicBezTo>
                  <a:pt x="7660931" y="444962"/>
                  <a:pt x="7785899" y="412123"/>
                  <a:pt x="7920415" y="412123"/>
                </a:cubicBezTo>
                <a:cubicBezTo>
                  <a:pt x="8189451" y="412123"/>
                  <a:pt x="8420281" y="543481"/>
                  <a:pt x="8518883" y="730689"/>
                </a:cubicBezTo>
                <a:lnTo>
                  <a:pt x="8523397" y="742369"/>
                </a:lnTo>
                <a:lnTo>
                  <a:pt x="8530242" y="732242"/>
                </a:lnTo>
                <a:cubicBezTo>
                  <a:pt x="8646964" y="593497"/>
                  <a:pt x="8844630" y="502276"/>
                  <a:pt x="9068825" y="502276"/>
                </a:cubicBezTo>
                <a:cubicBezTo>
                  <a:pt x="9147294" y="502276"/>
                  <a:pt x="9222512" y="513450"/>
                  <a:pt x="9292147" y="533926"/>
                </a:cubicBezTo>
                <a:lnTo>
                  <a:pt x="9381057" y="567236"/>
                </a:lnTo>
                <a:lnTo>
                  <a:pt x="9408408" y="526771"/>
                </a:lnTo>
                <a:cubicBezTo>
                  <a:pt x="9490847" y="428776"/>
                  <a:pt x="9630456" y="364348"/>
                  <a:pt x="9788804" y="364348"/>
                </a:cubicBezTo>
                <a:cubicBezTo>
                  <a:pt x="9947151" y="364348"/>
                  <a:pt x="10086761" y="428776"/>
                  <a:pt x="10169201" y="526771"/>
                </a:cubicBezTo>
                <a:lnTo>
                  <a:pt x="10193126" y="562169"/>
                </a:lnTo>
                <a:lnTo>
                  <a:pt x="10221725" y="549703"/>
                </a:lnTo>
                <a:cubicBezTo>
                  <a:pt x="10299432" y="523309"/>
                  <a:pt x="10384865" y="508714"/>
                  <a:pt x="10474543" y="508714"/>
                </a:cubicBezTo>
                <a:cubicBezTo>
                  <a:pt x="10709949" y="508714"/>
                  <a:pt x="10916105" y="609285"/>
                  <a:pt x="11030020" y="759843"/>
                </a:cubicBezTo>
                <a:lnTo>
                  <a:pt x="11042281" y="779672"/>
                </a:lnTo>
                <a:lnTo>
                  <a:pt x="11058727" y="737128"/>
                </a:lnTo>
                <a:cubicBezTo>
                  <a:pt x="11157327" y="549920"/>
                  <a:pt x="11388158" y="418562"/>
                  <a:pt x="11657193" y="418562"/>
                </a:cubicBezTo>
                <a:cubicBezTo>
                  <a:pt x="11746871" y="418562"/>
                  <a:pt x="11832305" y="433157"/>
                  <a:pt x="11910011" y="459551"/>
                </a:cubicBezTo>
                <a:lnTo>
                  <a:pt x="12013158" y="504512"/>
                </a:lnTo>
                <a:lnTo>
                  <a:pt x="12070208" y="448985"/>
                </a:lnTo>
                <a:cubicBezTo>
                  <a:pt x="12099592" y="425388"/>
                  <a:pt x="12131779" y="404041"/>
                  <a:pt x="12166333" y="385294"/>
                </a:cubicBezTo>
                <a:lnTo>
                  <a:pt x="12192000" y="374106"/>
                </a:lnTo>
                <a:lnTo>
                  <a:pt x="12192000" y="1133339"/>
                </a:lnTo>
                <a:lnTo>
                  <a:pt x="0" y="1133339"/>
                </a:lnTo>
                <a:lnTo>
                  <a:pt x="0" y="486996"/>
                </a:lnTo>
                <a:lnTo>
                  <a:pt x="71" y="486956"/>
                </a:lnTo>
                <a:cubicBezTo>
                  <a:pt x="100055" y="443338"/>
                  <a:pt x="214635" y="418562"/>
                  <a:pt x="336420" y="418562"/>
                </a:cubicBezTo>
                <a:cubicBezTo>
                  <a:pt x="433848" y="418562"/>
                  <a:pt x="526664" y="434418"/>
                  <a:pt x="611086" y="463094"/>
                </a:cubicBezTo>
                <a:lnTo>
                  <a:pt x="684818" y="495232"/>
                </a:lnTo>
                <a:lnTo>
                  <a:pt x="719102" y="461863"/>
                </a:lnTo>
                <a:cubicBezTo>
                  <a:pt x="836640" y="367473"/>
                  <a:pt x="999017" y="309092"/>
                  <a:pt x="1178373" y="309092"/>
                </a:cubicBezTo>
                <a:cubicBezTo>
                  <a:pt x="1268052" y="309092"/>
                  <a:pt x="1353485" y="323687"/>
                  <a:pt x="1431191" y="350081"/>
                </a:cubicBezTo>
                <a:lnTo>
                  <a:pt x="1535098" y="395372"/>
                </a:lnTo>
                <a:lnTo>
                  <a:pt x="1601328" y="366503"/>
                </a:lnTo>
                <a:cubicBezTo>
                  <a:pt x="1685751" y="337827"/>
                  <a:pt x="1778567" y="321971"/>
                  <a:pt x="1875994" y="321971"/>
                </a:cubicBezTo>
                <a:cubicBezTo>
                  <a:pt x="2168280" y="321971"/>
                  <a:pt x="2419060" y="464681"/>
                  <a:pt x="2526182" y="668067"/>
                </a:cubicBezTo>
                <a:lnTo>
                  <a:pt x="2552597" y="736404"/>
                </a:lnTo>
                <a:lnTo>
                  <a:pt x="2571015" y="731813"/>
                </a:lnTo>
                <a:cubicBezTo>
                  <a:pt x="2613296" y="724865"/>
                  <a:pt x="2657074" y="721216"/>
                  <a:pt x="2701915" y="721216"/>
                </a:cubicBezTo>
                <a:lnTo>
                  <a:pt x="2724369" y="722353"/>
                </a:lnTo>
                <a:lnTo>
                  <a:pt x="2760974" y="627658"/>
                </a:lnTo>
                <a:cubicBezTo>
                  <a:pt x="2859573" y="440450"/>
                  <a:pt x="3090405" y="309092"/>
                  <a:pt x="3359439" y="309092"/>
                </a:cubicBezTo>
                <a:cubicBezTo>
                  <a:pt x="3404279" y="309092"/>
                  <a:pt x="3448056" y="312741"/>
                  <a:pt x="3490338" y="319689"/>
                </a:cubicBezTo>
                <a:lnTo>
                  <a:pt x="3500624" y="322253"/>
                </a:lnTo>
                <a:lnTo>
                  <a:pt x="3537095" y="268294"/>
                </a:lnTo>
                <a:cubicBezTo>
                  <a:pt x="3673270" y="106424"/>
                  <a:pt x="3903880" y="0"/>
                  <a:pt x="416544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916935" y="2531234"/>
            <a:ext cx="5310130" cy="978729"/>
          </a:xfrm>
        </p:spPr>
        <p:txBody>
          <a:bodyPr anchor="b">
            <a:normAutofit/>
          </a:bodyPr>
          <a:lstStyle>
            <a:lvl1pPr algn="ctr">
              <a:defRPr sz="4800">
                <a:solidFill>
                  <a:schemeClr val="bg1"/>
                </a:solidFill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16935" y="3546953"/>
            <a:ext cx="5310130" cy="42473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33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4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12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5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algn="r">
              <a:lnSpc>
                <a:spcPct val="120000"/>
              </a:lnSpc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lnSpc>
                <a:spcPct val="120000"/>
              </a:lnSpc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直接连接符 20"/>
          <p:cNvCxnSpPr/>
          <p:nvPr/>
        </p:nvCxnSpPr>
        <p:spPr>
          <a:xfrm>
            <a:off x="3213100" y="3433763"/>
            <a:ext cx="3860800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248" name="组合 10"/>
          <p:cNvGrpSpPr/>
          <p:nvPr/>
        </p:nvGrpSpPr>
        <p:grpSpPr>
          <a:xfrm>
            <a:off x="581025" y="3287713"/>
            <a:ext cx="1171575" cy="268287"/>
            <a:chOff x="580290" y="3288314"/>
            <a:chExt cx="1172059" cy="267237"/>
          </a:xfrm>
        </p:grpSpPr>
        <p:sp>
          <p:nvSpPr>
            <p:cNvPr id="23" name="椭圆 22"/>
            <p:cNvSpPr/>
            <p:nvPr/>
          </p:nvSpPr>
          <p:spPr>
            <a:xfrm rot="10800000">
              <a:off x="580290" y="3288314"/>
              <a:ext cx="266810" cy="26723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4" name="椭圆 23"/>
            <p:cNvSpPr/>
            <p:nvPr/>
          </p:nvSpPr>
          <p:spPr>
            <a:xfrm rot="10800000">
              <a:off x="1172673" y="3321521"/>
              <a:ext cx="201695" cy="200824"/>
            </a:xfrm>
            <a:prstGeom prst="ellipse">
              <a:avLst/>
            </a:prstGeom>
            <a:solidFill>
              <a:schemeClr val="accent2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5" name="椭圆 24"/>
            <p:cNvSpPr/>
            <p:nvPr/>
          </p:nvSpPr>
          <p:spPr>
            <a:xfrm rot="10800000">
              <a:off x="1618944" y="3354728"/>
              <a:ext cx="133405" cy="134409"/>
            </a:xfrm>
            <a:prstGeom prst="ellipse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0249" name="组合 14"/>
          <p:cNvGrpSpPr/>
          <p:nvPr/>
        </p:nvGrpSpPr>
        <p:grpSpPr>
          <a:xfrm flipH="1">
            <a:off x="7386638" y="3295650"/>
            <a:ext cx="1173162" cy="266700"/>
            <a:chOff x="580290" y="3288314"/>
            <a:chExt cx="1172059" cy="267237"/>
          </a:xfrm>
        </p:grpSpPr>
        <p:sp>
          <p:nvSpPr>
            <p:cNvPr id="27" name="椭圆 26"/>
            <p:cNvSpPr/>
            <p:nvPr/>
          </p:nvSpPr>
          <p:spPr>
            <a:xfrm rot="10800000">
              <a:off x="580290" y="3288314"/>
              <a:ext cx="266449" cy="26723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 rot="10800000">
              <a:off x="1173457" y="3321719"/>
              <a:ext cx="199837" cy="200428"/>
            </a:xfrm>
            <a:prstGeom prst="ellipse">
              <a:avLst/>
            </a:prstGeom>
            <a:solidFill>
              <a:schemeClr val="accent2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9" name="椭圆 28"/>
            <p:cNvSpPr/>
            <p:nvPr/>
          </p:nvSpPr>
          <p:spPr>
            <a:xfrm rot="10800000">
              <a:off x="1619124" y="3355123"/>
              <a:ext cx="133225" cy="133619"/>
            </a:xfrm>
            <a:prstGeom prst="ellipse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30" name="任意多边形: 形状 6"/>
          <p:cNvSpPr/>
          <p:nvPr/>
        </p:nvSpPr>
        <p:spPr>
          <a:xfrm>
            <a:off x="0" y="4883150"/>
            <a:ext cx="9144000" cy="1974850"/>
          </a:xfrm>
          <a:custGeom>
            <a:avLst/>
            <a:gdLst>
              <a:gd name="connsiteX0" fmla="*/ 4408996 w 12191999"/>
              <a:gd name="connsiteY0" fmla="*/ 0 h 1975365"/>
              <a:gd name="connsiteX1" fmla="*/ 5790561 w 12191999"/>
              <a:gd name="connsiteY1" fmla="*/ 551581 h 1975365"/>
              <a:gd name="connsiteX2" fmla="*/ 5801495 w 12191999"/>
              <a:gd name="connsiteY2" fmla="*/ 563959 h 1975365"/>
              <a:gd name="connsiteX3" fmla="*/ 5826131 w 12191999"/>
              <a:gd name="connsiteY3" fmla="*/ 553912 h 1975365"/>
              <a:gd name="connsiteX4" fmla="*/ 6523038 w 12191999"/>
              <a:gd name="connsiteY4" fmla="*/ 434799 h 1975365"/>
              <a:gd name="connsiteX5" fmla="*/ 7789046 w 12191999"/>
              <a:gd name="connsiteY5" fmla="*/ 878743 h 1975365"/>
              <a:gd name="connsiteX6" fmla="*/ 7859692 w 12191999"/>
              <a:gd name="connsiteY6" fmla="*/ 944547 h 1975365"/>
              <a:gd name="connsiteX7" fmla="*/ 7890845 w 12191999"/>
              <a:gd name="connsiteY7" fmla="*/ 901137 h 1975365"/>
              <a:gd name="connsiteX8" fmla="*/ 9633465 w 12191999"/>
              <a:gd name="connsiteY8" fmla="*/ 116746 h 1975365"/>
              <a:gd name="connsiteX9" fmla="*/ 11376086 w 12191999"/>
              <a:gd name="connsiteY9" fmla="*/ 901137 h 1975365"/>
              <a:gd name="connsiteX10" fmla="*/ 11381374 w 12191999"/>
              <a:gd name="connsiteY10" fmla="*/ 908506 h 1975365"/>
              <a:gd name="connsiteX11" fmla="*/ 11472015 w 12191999"/>
              <a:gd name="connsiteY11" fmla="*/ 824077 h 1975365"/>
              <a:gd name="connsiteX12" fmla="*/ 12041117 w 12191999"/>
              <a:gd name="connsiteY12" fmla="*/ 499246 h 1975365"/>
              <a:gd name="connsiteX13" fmla="*/ 12191999 w 12191999"/>
              <a:gd name="connsiteY13" fmla="*/ 452495 h 1975365"/>
              <a:gd name="connsiteX14" fmla="*/ 12191999 w 12191999"/>
              <a:gd name="connsiteY14" fmla="*/ 1975365 h 1975365"/>
              <a:gd name="connsiteX15" fmla="*/ 0 w 12191999"/>
              <a:gd name="connsiteY15" fmla="*/ 1975365 h 1975365"/>
              <a:gd name="connsiteX16" fmla="*/ 0 w 12191999"/>
              <a:gd name="connsiteY16" fmla="*/ 373214 h 1975365"/>
              <a:gd name="connsiteX17" fmla="*/ 103466 w 12191999"/>
              <a:gd name="connsiteY17" fmla="*/ 416152 h 1975365"/>
              <a:gd name="connsiteX18" fmla="*/ 712248 w 12191999"/>
              <a:gd name="connsiteY18" fmla="*/ 843689 h 1975365"/>
              <a:gd name="connsiteX19" fmla="*/ 815917 w 12191999"/>
              <a:gd name="connsiteY19" fmla="*/ 961054 h 1975365"/>
              <a:gd name="connsiteX20" fmla="*/ 821465 w 12191999"/>
              <a:gd name="connsiteY20" fmla="*/ 955887 h 1975365"/>
              <a:gd name="connsiteX21" fmla="*/ 2307470 w 12191999"/>
              <a:gd name="connsiteY21" fmla="*/ 434799 h 1975365"/>
              <a:gd name="connsiteX22" fmla="*/ 2932400 w 12191999"/>
              <a:gd name="connsiteY22" fmla="*/ 514784 h 1975365"/>
              <a:gd name="connsiteX23" fmla="*/ 3033353 w 12191999"/>
              <a:gd name="connsiteY23" fmla="*/ 546065 h 1975365"/>
              <a:gd name="connsiteX24" fmla="*/ 3142988 w 12191999"/>
              <a:gd name="connsiteY24" fmla="*/ 443944 h 1975365"/>
              <a:gd name="connsiteX25" fmla="*/ 4408996 w 12191999"/>
              <a:gd name="connsiteY25" fmla="*/ 0 h 19753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2191999" h="1975365">
                <a:moveTo>
                  <a:pt x="4408996" y="0"/>
                </a:moveTo>
                <a:cubicBezTo>
                  <a:pt x="4965206" y="0"/>
                  <a:pt x="5462174" y="214716"/>
                  <a:pt x="5790561" y="551581"/>
                </a:cubicBezTo>
                <a:lnTo>
                  <a:pt x="5801495" y="563959"/>
                </a:lnTo>
                <a:lnTo>
                  <a:pt x="5826131" y="553912"/>
                </a:lnTo>
                <a:cubicBezTo>
                  <a:pt x="6040333" y="477212"/>
                  <a:pt x="6275835" y="434799"/>
                  <a:pt x="6523038" y="434799"/>
                </a:cubicBezTo>
                <a:cubicBezTo>
                  <a:pt x="7017445" y="434799"/>
                  <a:pt x="7465046" y="604452"/>
                  <a:pt x="7789046" y="878743"/>
                </a:cubicBezTo>
                <a:lnTo>
                  <a:pt x="7859692" y="944547"/>
                </a:lnTo>
                <a:lnTo>
                  <a:pt x="7890845" y="901137"/>
                </a:lnTo>
                <a:cubicBezTo>
                  <a:pt x="8268504" y="427892"/>
                  <a:pt x="8908064" y="116746"/>
                  <a:pt x="9633465" y="116746"/>
                </a:cubicBezTo>
                <a:cubicBezTo>
                  <a:pt x="10358867" y="116746"/>
                  <a:pt x="10998426" y="427892"/>
                  <a:pt x="11376086" y="901137"/>
                </a:cubicBezTo>
                <a:lnTo>
                  <a:pt x="11381374" y="908506"/>
                </a:lnTo>
                <a:lnTo>
                  <a:pt x="11472015" y="824077"/>
                </a:lnTo>
                <a:cubicBezTo>
                  <a:pt x="11634015" y="686932"/>
                  <a:pt x="11826915" y="575946"/>
                  <a:pt x="12041117" y="499246"/>
                </a:cubicBezTo>
                <a:lnTo>
                  <a:pt x="12191999" y="452495"/>
                </a:lnTo>
                <a:lnTo>
                  <a:pt x="12191999" y="1975365"/>
                </a:lnTo>
                <a:lnTo>
                  <a:pt x="0" y="1975365"/>
                </a:lnTo>
                <a:lnTo>
                  <a:pt x="0" y="373214"/>
                </a:lnTo>
                <a:lnTo>
                  <a:pt x="103466" y="416152"/>
                </a:lnTo>
                <a:cubicBezTo>
                  <a:pt x="337103" y="525156"/>
                  <a:pt x="543613" y="670701"/>
                  <a:pt x="712248" y="843689"/>
                </a:cubicBezTo>
                <a:lnTo>
                  <a:pt x="815917" y="961054"/>
                </a:lnTo>
                <a:lnTo>
                  <a:pt x="821465" y="955887"/>
                </a:lnTo>
                <a:cubicBezTo>
                  <a:pt x="1201766" y="633932"/>
                  <a:pt x="1727148" y="434799"/>
                  <a:pt x="2307470" y="434799"/>
                </a:cubicBezTo>
                <a:cubicBezTo>
                  <a:pt x="2525090" y="434799"/>
                  <a:pt x="2734985" y="462802"/>
                  <a:pt x="2932400" y="514784"/>
                </a:cubicBezTo>
                <a:lnTo>
                  <a:pt x="3033353" y="546065"/>
                </a:lnTo>
                <a:lnTo>
                  <a:pt x="3142988" y="443944"/>
                </a:lnTo>
                <a:cubicBezTo>
                  <a:pt x="3466988" y="169652"/>
                  <a:pt x="3914590" y="0"/>
                  <a:pt x="4408996" y="0"/>
                </a:cubicBezTo>
                <a:close/>
              </a:path>
            </a:pathLst>
          </a:cu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1" name="任意多边形: 形状 7"/>
          <p:cNvSpPr/>
          <p:nvPr/>
        </p:nvSpPr>
        <p:spPr>
          <a:xfrm>
            <a:off x="0" y="5413375"/>
            <a:ext cx="9144000" cy="1444625"/>
          </a:xfrm>
          <a:custGeom>
            <a:avLst/>
            <a:gdLst>
              <a:gd name="connsiteX0" fmla="*/ 3246538 w 12192001"/>
              <a:gd name="connsiteY0" fmla="*/ 0 h 1445191"/>
              <a:gd name="connsiteX1" fmla="*/ 3888381 w 12192001"/>
              <a:gd name="connsiteY1" fmla="*/ 335498 h 1445191"/>
              <a:gd name="connsiteX2" fmla="*/ 3925176 w 12192001"/>
              <a:gd name="connsiteY2" fmla="*/ 402142 h 1445191"/>
              <a:gd name="connsiteX3" fmla="*/ 4047372 w 12192001"/>
              <a:gd name="connsiteY3" fmla="*/ 336937 h 1445191"/>
              <a:gd name="connsiteX4" fmla="*/ 4348662 w 12192001"/>
              <a:gd name="connsiteY4" fmla="*/ 277137 h 1445191"/>
              <a:gd name="connsiteX5" fmla="*/ 4990506 w 12192001"/>
              <a:gd name="connsiteY5" fmla="*/ 612635 h 1445191"/>
              <a:gd name="connsiteX6" fmla="*/ 4990587 w 12192001"/>
              <a:gd name="connsiteY6" fmla="*/ 612785 h 1445191"/>
              <a:gd name="connsiteX7" fmla="*/ 5017399 w 12192001"/>
              <a:gd name="connsiteY7" fmla="*/ 564223 h 1445191"/>
              <a:gd name="connsiteX8" fmla="*/ 5836210 w 12192001"/>
              <a:gd name="connsiteY8" fmla="*/ 136221 h 1445191"/>
              <a:gd name="connsiteX9" fmla="*/ 6306886 w 12192001"/>
              <a:gd name="connsiteY9" fmla="*/ 253387 h 1445191"/>
              <a:gd name="connsiteX10" fmla="*/ 6347988 w 12192001"/>
              <a:gd name="connsiteY10" fmla="*/ 277935 h 1445191"/>
              <a:gd name="connsiteX11" fmla="*/ 6394194 w 12192001"/>
              <a:gd name="connsiteY11" fmla="*/ 222879 h 1445191"/>
              <a:gd name="connsiteX12" fmla="*/ 6941520 w 12192001"/>
              <a:gd name="connsiteY12" fmla="*/ 0 h 1445191"/>
              <a:gd name="connsiteX13" fmla="*/ 7488846 w 12192001"/>
              <a:gd name="connsiteY13" fmla="*/ 222879 h 1445191"/>
              <a:gd name="connsiteX14" fmla="*/ 7529289 w 12192001"/>
              <a:gd name="connsiteY14" fmla="*/ 271069 h 1445191"/>
              <a:gd name="connsiteX15" fmla="*/ 7537925 w 12192001"/>
              <a:gd name="connsiteY15" fmla="*/ 265911 h 1445191"/>
              <a:gd name="connsiteX16" fmla="*/ 8008603 w 12192001"/>
              <a:gd name="connsiteY16" fmla="*/ 148745 h 1445191"/>
              <a:gd name="connsiteX17" fmla="*/ 8755262 w 12192001"/>
              <a:gd name="connsiteY17" fmla="*/ 484217 h 1445191"/>
              <a:gd name="connsiteX18" fmla="*/ 8852685 w 12192001"/>
              <a:gd name="connsiteY18" fmla="*/ 615575 h 1445191"/>
              <a:gd name="connsiteX19" fmla="*/ 8854308 w 12192001"/>
              <a:gd name="connsiteY19" fmla="*/ 612634 h 1445191"/>
              <a:gd name="connsiteX20" fmla="*/ 9496151 w 12192001"/>
              <a:gd name="connsiteY20" fmla="*/ 277136 h 1445191"/>
              <a:gd name="connsiteX21" fmla="*/ 9928922 w 12192001"/>
              <a:gd name="connsiteY21" fmla="*/ 407095 h 1445191"/>
              <a:gd name="connsiteX22" fmla="*/ 9938225 w 12192001"/>
              <a:gd name="connsiteY22" fmla="*/ 414641 h 1445191"/>
              <a:gd name="connsiteX23" fmla="*/ 9981920 w 12192001"/>
              <a:gd name="connsiteY23" fmla="*/ 335498 h 1445191"/>
              <a:gd name="connsiteX24" fmla="*/ 10623763 w 12192001"/>
              <a:gd name="connsiteY24" fmla="*/ 0 h 1445191"/>
              <a:gd name="connsiteX25" fmla="*/ 11265607 w 12192001"/>
              <a:gd name="connsiteY25" fmla="*/ 335498 h 1445191"/>
              <a:gd name="connsiteX26" fmla="*/ 11291202 w 12192001"/>
              <a:gd name="connsiteY26" fmla="*/ 381858 h 1445191"/>
              <a:gd name="connsiteX27" fmla="*/ 11306415 w 12192001"/>
              <a:gd name="connsiteY27" fmla="*/ 369518 h 1445191"/>
              <a:gd name="connsiteX28" fmla="*/ 11739186 w 12192001"/>
              <a:gd name="connsiteY28" fmla="*/ 239559 h 1445191"/>
              <a:gd name="connsiteX29" fmla="*/ 12171956 w 12192001"/>
              <a:gd name="connsiteY29" fmla="*/ 369518 h 1445191"/>
              <a:gd name="connsiteX30" fmla="*/ 12192001 w 12192001"/>
              <a:gd name="connsiteY30" fmla="*/ 385777 h 1445191"/>
              <a:gd name="connsiteX31" fmla="*/ 12192001 w 12192001"/>
              <a:gd name="connsiteY31" fmla="*/ 1445191 h 1445191"/>
              <a:gd name="connsiteX32" fmla="*/ 0 w 12192001"/>
              <a:gd name="connsiteY32" fmla="*/ 1445191 h 1445191"/>
              <a:gd name="connsiteX33" fmla="*/ 0 w 12192001"/>
              <a:gd name="connsiteY33" fmla="*/ 160691 h 1445191"/>
              <a:gd name="connsiteX34" fmla="*/ 41876 w 12192001"/>
              <a:gd name="connsiteY34" fmla="*/ 184935 h 1445191"/>
              <a:gd name="connsiteX35" fmla="*/ 134451 w 12192001"/>
              <a:gd name="connsiteY35" fmla="*/ 253847 h 1445191"/>
              <a:gd name="connsiteX36" fmla="*/ 135221 w 12192001"/>
              <a:gd name="connsiteY36" fmla="*/ 253387 h 1445191"/>
              <a:gd name="connsiteX37" fmla="*/ 605900 w 12192001"/>
              <a:gd name="connsiteY37" fmla="*/ 136221 h 1445191"/>
              <a:gd name="connsiteX38" fmla="*/ 1450394 w 12192001"/>
              <a:gd name="connsiteY38" fmla="*/ 603610 h 1445191"/>
              <a:gd name="connsiteX39" fmla="*/ 1457193 w 12192001"/>
              <a:gd name="connsiteY39" fmla="*/ 617070 h 1445191"/>
              <a:gd name="connsiteX40" fmla="*/ 1531063 w 12192001"/>
              <a:gd name="connsiteY40" fmla="*/ 529051 h 1445191"/>
              <a:gd name="connsiteX41" fmla="*/ 2118933 w 12192001"/>
              <a:gd name="connsiteY41" fmla="*/ 289663 h 1445191"/>
              <a:gd name="connsiteX42" fmla="*/ 2532753 w 12192001"/>
              <a:gd name="connsiteY42" fmla="*/ 397949 h 1445191"/>
              <a:gd name="connsiteX43" fmla="*/ 2559976 w 12192001"/>
              <a:gd name="connsiteY43" fmla="*/ 416495 h 1445191"/>
              <a:gd name="connsiteX44" fmla="*/ 2604696 w 12192001"/>
              <a:gd name="connsiteY44" fmla="*/ 335498 h 1445191"/>
              <a:gd name="connsiteX45" fmla="*/ 3246538 w 12192001"/>
              <a:gd name="connsiteY45" fmla="*/ 0 h 1445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12192001" h="1445191">
                <a:moveTo>
                  <a:pt x="3246538" y="0"/>
                </a:moveTo>
                <a:cubicBezTo>
                  <a:pt x="3513718" y="0"/>
                  <a:pt x="3749281" y="133083"/>
                  <a:pt x="3888381" y="335498"/>
                </a:cubicBezTo>
                <a:lnTo>
                  <a:pt x="3925176" y="402142"/>
                </a:lnTo>
                <a:lnTo>
                  <a:pt x="4047372" y="336937"/>
                </a:lnTo>
                <a:cubicBezTo>
                  <a:pt x="4139977" y="298430"/>
                  <a:pt x="4241791" y="277137"/>
                  <a:pt x="4348662" y="277137"/>
                </a:cubicBezTo>
                <a:cubicBezTo>
                  <a:pt x="4615842" y="277137"/>
                  <a:pt x="4851406" y="410220"/>
                  <a:pt x="4990506" y="612635"/>
                </a:cubicBezTo>
                <a:lnTo>
                  <a:pt x="4990587" y="612785"/>
                </a:lnTo>
                <a:lnTo>
                  <a:pt x="5017399" y="564223"/>
                </a:lnTo>
                <a:cubicBezTo>
                  <a:pt x="5194852" y="305997"/>
                  <a:pt x="5495363" y="136221"/>
                  <a:pt x="5836210" y="136221"/>
                </a:cubicBezTo>
                <a:cubicBezTo>
                  <a:pt x="6006632" y="136221"/>
                  <a:pt x="6166972" y="178665"/>
                  <a:pt x="6306886" y="253387"/>
                </a:cubicBezTo>
                <a:lnTo>
                  <a:pt x="6347988" y="277935"/>
                </a:lnTo>
                <a:lnTo>
                  <a:pt x="6394194" y="222879"/>
                </a:lnTo>
                <a:cubicBezTo>
                  <a:pt x="6534266" y="85173"/>
                  <a:pt x="6727776" y="0"/>
                  <a:pt x="6941520" y="0"/>
                </a:cubicBezTo>
                <a:cubicBezTo>
                  <a:pt x="7155263" y="0"/>
                  <a:pt x="7348773" y="85173"/>
                  <a:pt x="7488846" y="222879"/>
                </a:cubicBezTo>
                <a:lnTo>
                  <a:pt x="7529289" y="271069"/>
                </a:lnTo>
                <a:lnTo>
                  <a:pt x="7537925" y="265911"/>
                </a:lnTo>
                <a:cubicBezTo>
                  <a:pt x="7677840" y="191189"/>
                  <a:pt x="7838181" y="148745"/>
                  <a:pt x="8008603" y="148745"/>
                </a:cubicBezTo>
                <a:cubicBezTo>
                  <a:pt x="8306843" y="148745"/>
                  <a:pt x="8574203" y="278730"/>
                  <a:pt x="8755262" y="484217"/>
                </a:cubicBezTo>
                <a:lnTo>
                  <a:pt x="8852685" y="615575"/>
                </a:lnTo>
                <a:lnTo>
                  <a:pt x="8854308" y="612634"/>
                </a:lnTo>
                <a:cubicBezTo>
                  <a:pt x="8993408" y="410219"/>
                  <a:pt x="9228971" y="277136"/>
                  <a:pt x="9496151" y="277136"/>
                </a:cubicBezTo>
                <a:cubicBezTo>
                  <a:pt x="9656459" y="277136"/>
                  <a:pt x="9805385" y="325046"/>
                  <a:pt x="9928922" y="407095"/>
                </a:cubicBezTo>
                <a:lnTo>
                  <a:pt x="9938225" y="414641"/>
                </a:lnTo>
                <a:lnTo>
                  <a:pt x="9981920" y="335498"/>
                </a:lnTo>
                <a:cubicBezTo>
                  <a:pt x="10121021" y="133083"/>
                  <a:pt x="10356583" y="0"/>
                  <a:pt x="10623763" y="0"/>
                </a:cubicBezTo>
                <a:cubicBezTo>
                  <a:pt x="10890944" y="0"/>
                  <a:pt x="11126506" y="133083"/>
                  <a:pt x="11265607" y="335498"/>
                </a:cubicBezTo>
                <a:lnTo>
                  <a:pt x="11291202" y="381858"/>
                </a:lnTo>
                <a:lnTo>
                  <a:pt x="11306415" y="369518"/>
                </a:lnTo>
                <a:cubicBezTo>
                  <a:pt x="11429952" y="287469"/>
                  <a:pt x="11578878" y="239559"/>
                  <a:pt x="11739186" y="239559"/>
                </a:cubicBezTo>
                <a:cubicBezTo>
                  <a:pt x="11899494" y="239559"/>
                  <a:pt x="12048420" y="287469"/>
                  <a:pt x="12171956" y="369518"/>
                </a:cubicBezTo>
                <a:lnTo>
                  <a:pt x="12192001" y="385777"/>
                </a:lnTo>
                <a:lnTo>
                  <a:pt x="12192001" y="1445191"/>
                </a:lnTo>
                <a:lnTo>
                  <a:pt x="0" y="1445191"/>
                </a:lnTo>
                <a:lnTo>
                  <a:pt x="0" y="160691"/>
                </a:lnTo>
                <a:lnTo>
                  <a:pt x="41876" y="184935"/>
                </a:lnTo>
                <a:lnTo>
                  <a:pt x="134451" y="253847"/>
                </a:lnTo>
                <a:lnTo>
                  <a:pt x="135221" y="253387"/>
                </a:lnTo>
                <a:cubicBezTo>
                  <a:pt x="275136" y="178665"/>
                  <a:pt x="435476" y="136221"/>
                  <a:pt x="605900" y="136221"/>
                </a:cubicBezTo>
                <a:cubicBezTo>
                  <a:pt x="963788" y="136221"/>
                  <a:pt x="1277208" y="323399"/>
                  <a:pt x="1450394" y="603610"/>
                </a:cubicBezTo>
                <a:lnTo>
                  <a:pt x="1457193" y="617070"/>
                </a:lnTo>
                <a:lnTo>
                  <a:pt x="1531063" y="529051"/>
                </a:lnTo>
                <a:cubicBezTo>
                  <a:pt x="1681511" y="381145"/>
                  <a:pt x="1889354" y="289663"/>
                  <a:pt x="2118933" y="289663"/>
                </a:cubicBezTo>
                <a:cubicBezTo>
                  <a:pt x="2269592" y="289663"/>
                  <a:pt x="2410892" y="329061"/>
                  <a:pt x="2532753" y="397949"/>
                </a:cubicBezTo>
                <a:lnTo>
                  <a:pt x="2559976" y="416495"/>
                </a:lnTo>
                <a:lnTo>
                  <a:pt x="2604696" y="335498"/>
                </a:lnTo>
                <a:cubicBezTo>
                  <a:pt x="2743795" y="133083"/>
                  <a:pt x="2979358" y="0"/>
                  <a:pt x="3246538" y="0"/>
                </a:cubicBezTo>
                <a:close/>
              </a:path>
            </a:pathLst>
          </a:cu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2" name="任意多边形: 形状 8"/>
          <p:cNvSpPr/>
          <p:nvPr/>
        </p:nvSpPr>
        <p:spPr>
          <a:xfrm>
            <a:off x="0" y="5724525"/>
            <a:ext cx="9144000" cy="1133475"/>
          </a:xfrm>
          <a:custGeom>
            <a:avLst/>
            <a:gdLst>
              <a:gd name="connsiteX0" fmla="*/ 4783442 w 12192001"/>
              <a:gd name="connsiteY0" fmla="*/ 0 h 1133339"/>
              <a:gd name="connsiteX1" fmla="*/ 5390536 w 12192001"/>
              <a:gd name="connsiteY1" fmla="*/ 268294 h 1133339"/>
              <a:gd name="connsiteX2" fmla="*/ 5418659 w 12192001"/>
              <a:gd name="connsiteY2" fmla="*/ 311359 h 1133339"/>
              <a:gd name="connsiteX3" fmla="*/ 5445718 w 12192001"/>
              <a:gd name="connsiteY3" fmla="*/ 309092 h 1133339"/>
              <a:gd name="connsiteX4" fmla="*/ 5966086 w 12192001"/>
              <a:gd name="connsiteY4" fmla="*/ 539058 h 1133339"/>
              <a:gd name="connsiteX5" fmla="*/ 5998471 w 12192001"/>
              <a:gd name="connsiteY5" fmla="*/ 588645 h 1133339"/>
              <a:gd name="connsiteX6" fmla="*/ 6084786 w 12192001"/>
              <a:gd name="connsiteY6" fmla="*/ 549703 h 1133339"/>
              <a:gd name="connsiteX7" fmla="*/ 6329055 w 12192001"/>
              <a:gd name="connsiteY7" fmla="*/ 508714 h 1133339"/>
              <a:gd name="connsiteX8" fmla="*/ 6382291 w 12192001"/>
              <a:gd name="connsiteY8" fmla="*/ 512618 h 1133339"/>
              <a:gd name="connsiteX9" fmla="*/ 6419886 w 12192001"/>
              <a:gd name="connsiteY9" fmla="*/ 474742 h 1133339"/>
              <a:gd name="connsiteX10" fmla="*/ 6863627 w 12192001"/>
              <a:gd name="connsiteY10" fmla="*/ 321971 h 1133339"/>
              <a:gd name="connsiteX11" fmla="*/ 7107895 w 12192001"/>
              <a:gd name="connsiteY11" fmla="*/ 362960 h 1133339"/>
              <a:gd name="connsiteX12" fmla="*/ 7202810 w 12192001"/>
              <a:gd name="connsiteY12" fmla="*/ 405780 h 1133339"/>
              <a:gd name="connsiteX13" fmla="*/ 7213903 w 12192001"/>
              <a:gd name="connsiteY13" fmla="*/ 398172 h 1133339"/>
              <a:gd name="connsiteX14" fmla="*/ 7564766 w 12192001"/>
              <a:gd name="connsiteY14" fmla="*/ 309092 h 1133339"/>
              <a:gd name="connsiteX15" fmla="*/ 8008506 w 12192001"/>
              <a:gd name="connsiteY15" fmla="*/ 461863 h 1133339"/>
              <a:gd name="connsiteX16" fmla="*/ 8052822 w 12192001"/>
              <a:gd name="connsiteY16" fmla="*/ 506507 h 1133339"/>
              <a:gd name="connsiteX17" fmla="*/ 8060557 w 12192001"/>
              <a:gd name="connsiteY17" fmla="*/ 501203 h 1133339"/>
              <a:gd name="connsiteX18" fmla="*/ 8411422 w 12192001"/>
              <a:gd name="connsiteY18" fmla="*/ 412123 h 1133339"/>
              <a:gd name="connsiteX19" fmla="*/ 8989649 w 12192001"/>
              <a:gd name="connsiteY19" fmla="*/ 730689 h 1133339"/>
              <a:gd name="connsiteX20" fmla="*/ 8994011 w 12192001"/>
              <a:gd name="connsiteY20" fmla="*/ 742369 h 1133339"/>
              <a:gd name="connsiteX21" fmla="*/ 9000624 w 12192001"/>
              <a:gd name="connsiteY21" fmla="*/ 732242 h 1133339"/>
              <a:gd name="connsiteX22" fmla="*/ 9520993 w 12192001"/>
              <a:gd name="connsiteY22" fmla="*/ 502276 h 1133339"/>
              <a:gd name="connsiteX23" fmla="*/ 9736762 w 12192001"/>
              <a:gd name="connsiteY23" fmla="*/ 533926 h 1133339"/>
              <a:gd name="connsiteX24" fmla="*/ 9822666 w 12192001"/>
              <a:gd name="connsiteY24" fmla="*/ 567236 h 1133339"/>
              <a:gd name="connsiteX25" fmla="*/ 9849091 w 12192001"/>
              <a:gd name="connsiteY25" fmla="*/ 526771 h 1133339"/>
              <a:gd name="connsiteX26" fmla="*/ 10216623 w 12192001"/>
              <a:gd name="connsiteY26" fmla="*/ 364348 h 1133339"/>
              <a:gd name="connsiteX27" fmla="*/ 10584155 w 12192001"/>
              <a:gd name="connsiteY27" fmla="*/ 526771 h 1133339"/>
              <a:gd name="connsiteX28" fmla="*/ 10607270 w 12192001"/>
              <a:gd name="connsiteY28" fmla="*/ 562169 h 1133339"/>
              <a:gd name="connsiteX29" fmla="*/ 10634903 w 12192001"/>
              <a:gd name="connsiteY29" fmla="*/ 549703 h 1133339"/>
              <a:gd name="connsiteX30" fmla="*/ 10879171 w 12192001"/>
              <a:gd name="connsiteY30" fmla="*/ 508714 h 1133339"/>
              <a:gd name="connsiteX31" fmla="*/ 11415862 w 12192001"/>
              <a:gd name="connsiteY31" fmla="*/ 759843 h 1133339"/>
              <a:gd name="connsiteX32" fmla="*/ 11427708 w 12192001"/>
              <a:gd name="connsiteY32" fmla="*/ 779672 h 1133339"/>
              <a:gd name="connsiteX33" fmla="*/ 11443598 w 12192001"/>
              <a:gd name="connsiteY33" fmla="*/ 737128 h 1133339"/>
              <a:gd name="connsiteX34" fmla="*/ 12021824 w 12192001"/>
              <a:gd name="connsiteY34" fmla="*/ 418562 h 1133339"/>
              <a:gd name="connsiteX35" fmla="*/ 12148296 w 12192001"/>
              <a:gd name="connsiteY35" fmla="*/ 429159 h 1133339"/>
              <a:gd name="connsiteX36" fmla="*/ 12192001 w 12192001"/>
              <a:gd name="connsiteY36" fmla="*/ 440435 h 1133339"/>
              <a:gd name="connsiteX37" fmla="*/ 12192001 w 12192001"/>
              <a:gd name="connsiteY37" fmla="*/ 1133339 h 1133339"/>
              <a:gd name="connsiteX38" fmla="*/ 0 w 12192001"/>
              <a:gd name="connsiteY38" fmla="*/ 1133339 h 1133339"/>
              <a:gd name="connsiteX39" fmla="*/ 0 w 12192001"/>
              <a:gd name="connsiteY39" fmla="*/ 510365 h 1133339"/>
              <a:gd name="connsiteX40" fmla="*/ 22512 w 12192001"/>
              <a:gd name="connsiteY40" fmla="*/ 508714 h 1133339"/>
              <a:gd name="connsiteX41" fmla="*/ 497027 w 12192001"/>
              <a:gd name="connsiteY41" fmla="*/ 688964 h 1133339"/>
              <a:gd name="connsiteX42" fmla="*/ 501680 w 12192001"/>
              <a:gd name="connsiteY42" fmla="*/ 694269 h 1133339"/>
              <a:gd name="connsiteX43" fmla="*/ 518573 w 12192001"/>
              <a:gd name="connsiteY43" fmla="*/ 668401 h 1133339"/>
              <a:gd name="connsiteX44" fmla="*/ 1083912 w 12192001"/>
              <a:gd name="connsiteY44" fmla="*/ 418562 h 1133339"/>
              <a:gd name="connsiteX45" fmla="*/ 1349289 w 12192001"/>
              <a:gd name="connsiteY45" fmla="*/ 463094 h 1133339"/>
              <a:gd name="connsiteX46" fmla="*/ 1420528 w 12192001"/>
              <a:gd name="connsiteY46" fmla="*/ 495232 h 1133339"/>
              <a:gd name="connsiteX47" fmla="*/ 1453652 w 12192001"/>
              <a:gd name="connsiteY47" fmla="*/ 461863 h 1133339"/>
              <a:gd name="connsiteX48" fmla="*/ 1897391 w 12192001"/>
              <a:gd name="connsiteY48" fmla="*/ 309092 h 1133339"/>
              <a:gd name="connsiteX49" fmla="*/ 2141659 w 12192001"/>
              <a:gd name="connsiteY49" fmla="*/ 350081 h 1133339"/>
              <a:gd name="connsiteX50" fmla="*/ 2242051 w 12192001"/>
              <a:gd name="connsiteY50" fmla="*/ 395372 h 1133339"/>
              <a:gd name="connsiteX51" fmla="*/ 2306042 w 12192001"/>
              <a:gd name="connsiteY51" fmla="*/ 366503 h 1133339"/>
              <a:gd name="connsiteX52" fmla="*/ 2571419 w 12192001"/>
              <a:gd name="connsiteY52" fmla="*/ 321971 h 1133339"/>
              <a:gd name="connsiteX53" fmla="*/ 3199618 w 12192001"/>
              <a:gd name="connsiteY53" fmla="*/ 668067 h 1133339"/>
              <a:gd name="connsiteX54" fmla="*/ 3225139 w 12192001"/>
              <a:gd name="connsiteY54" fmla="*/ 736404 h 1133339"/>
              <a:gd name="connsiteX55" fmla="*/ 3242934 w 12192001"/>
              <a:gd name="connsiteY55" fmla="*/ 731813 h 1133339"/>
              <a:gd name="connsiteX56" fmla="*/ 3369406 w 12192001"/>
              <a:gd name="connsiteY56" fmla="*/ 721216 h 1133339"/>
              <a:gd name="connsiteX57" fmla="*/ 3391102 w 12192001"/>
              <a:gd name="connsiteY57" fmla="*/ 722353 h 1133339"/>
              <a:gd name="connsiteX58" fmla="*/ 3426468 w 12192001"/>
              <a:gd name="connsiteY58" fmla="*/ 627658 h 1133339"/>
              <a:gd name="connsiteX59" fmla="*/ 4004695 w 12192001"/>
              <a:gd name="connsiteY59" fmla="*/ 309092 h 1133339"/>
              <a:gd name="connsiteX60" fmla="*/ 4131167 w 12192001"/>
              <a:gd name="connsiteY60" fmla="*/ 319689 h 1133339"/>
              <a:gd name="connsiteX61" fmla="*/ 4141105 w 12192001"/>
              <a:gd name="connsiteY61" fmla="*/ 322253 h 1133339"/>
              <a:gd name="connsiteX62" fmla="*/ 4176342 w 12192001"/>
              <a:gd name="connsiteY62" fmla="*/ 268294 h 1133339"/>
              <a:gd name="connsiteX63" fmla="*/ 4783442 w 12192001"/>
              <a:gd name="connsiteY63" fmla="*/ 0 h 1133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12192001" h="1133339">
                <a:moveTo>
                  <a:pt x="4783442" y="0"/>
                </a:moveTo>
                <a:cubicBezTo>
                  <a:pt x="5036157" y="0"/>
                  <a:pt x="5258967" y="106424"/>
                  <a:pt x="5390536" y="268294"/>
                </a:cubicBezTo>
                <a:lnTo>
                  <a:pt x="5418659" y="311359"/>
                </a:lnTo>
                <a:lnTo>
                  <a:pt x="5445718" y="309092"/>
                </a:lnTo>
                <a:cubicBezTo>
                  <a:pt x="5662331" y="309092"/>
                  <a:pt x="5853314" y="400313"/>
                  <a:pt x="5966086" y="539058"/>
                </a:cubicBezTo>
                <a:lnTo>
                  <a:pt x="5998471" y="588645"/>
                </a:lnTo>
                <a:lnTo>
                  <a:pt x="6084786" y="549703"/>
                </a:lnTo>
                <a:cubicBezTo>
                  <a:pt x="6159865" y="523309"/>
                  <a:pt x="6242409" y="508714"/>
                  <a:pt x="6329055" y="508714"/>
                </a:cubicBezTo>
                <a:lnTo>
                  <a:pt x="6382291" y="512618"/>
                </a:lnTo>
                <a:lnTo>
                  <a:pt x="6419886" y="474742"/>
                </a:lnTo>
                <a:cubicBezTo>
                  <a:pt x="6533449" y="380352"/>
                  <a:pt x="6690336" y="321971"/>
                  <a:pt x="6863627" y="321971"/>
                </a:cubicBezTo>
                <a:cubicBezTo>
                  <a:pt x="6950273" y="321971"/>
                  <a:pt x="7032817" y="336566"/>
                  <a:pt x="7107895" y="362960"/>
                </a:cubicBezTo>
                <a:lnTo>
                  <a:pt x="7202810" y="405780"/>
                </a:lnTo>
                <a:lnTo>
                  <a:pt x="7213903" y="398172"/>
                </a:lnTo>
                <a:cubicBezTo>
                  <a:pt x="7314059" y="341931"/>
                  <a:pt x="7434800" y="309092"/>
                  <a:pt x="7564766" y="309092"/>
                </a:cubicBezTo>
                <a:cubicBezTo>
                  <a:pt x="7738057" y="309092"/>
                  <a:pt x="7894943" y="367473"/>
                  <a:pt x="8008506" y="461863"/>
                </a:cubicBezTo>
                <a:lnTo>
                  <a:pt x="8052822" y="506507"/>
                </a:lnTo>
                <a:lnTo>
                  <a:pt x="8060557" y="501203"/>
                </a:lnTo>
                <a:cubicBezTo>
                  <a:pt x="8160713" y="444962"/>
                  <a:pt x="8281454" y="412123"/>
                  <a:pt x="8411422" y="412123"/>
                </a:cubicBezTo>
                <a:cubicBezTo>
                  <a:pt x="8671358" y="412123"/>
                  <a:pt x="8894382" y="543481"/>
                  <a:pt x="8989649" y="730689"/>
                </a:cubicBezTo>
                <a:lnTo>
                  <a:pt x="8994011" y="742369"/>
                </a:lnTo>
                <a:lnTo>
                  <a:pt x="9000624" y="732242"/>
                </a:lnTo>
                <a:cubicBezTo>
                  <a:pt x="9113399" y="593497"/>
                  <a:pt x="9304380" y="502276"/>
                  <a:pt x="9520993" y="502276"/>
                </a:cubicBezTo>
                <a:cubicBezTo>
                  <a:pt x="9596808" y="502276"/>
                  <a:pt x="9669483" y="513450"/>
                  <a:pt x="9736762" y="533926"/>
                </a:cubicBezTo>
                <a:lnTo>
                  <a:pt x="9822666" y="567236"/>
                </a:lnTo>
                <a:lnTo>
                  <a:pt x="9849091" y="526771"/>
                </a:lnTo>
                <a:cubicBezTo>
                  <a:pt x="9928743" y="428776"/>
                  <a:pt x="10063630" y="364348"/>
                  <a:pt x="10216623" y="364348"/>
                </a:cubicBezTo>
                <a:cubicBezTo>
                  <a:pt x="10369615" y="364348"/>
                  <a:pt x="10504503" y="428776"/>
                  <a:pt x="10584155" y="526771"/>
                </a:cubicBezTo>
                <a:lnTo>
                  <a:pt x="10607270" y="562169"/>
                </a:lnTo>
                <a:lnTo>
                  <a:pt x="10634903" y="549703"/>
                </a:lnTo>
                <a:cubicBezTo>
                  <a:pt x="10709981" y="523309"/>
                  <a:pt x="10792525" y="508714"/>
                  <a:pt x="10879171" y="508714"/>
                </a:cubicBezTo>
                <a:cubicBezTo>
                  <a:pt x="11106615" y="508714"/>
                  <a:pt x="11305799" y="609285"/>
                  <a:pt x="11415862" y="759843"/>
                </a:cubicBezTo>
                <a:lnTo>
                  <a:pt x="11427708" y="779672"/>
                </a:lnTo>
                <a:lnTo>
                  <a:pt x="11443598" y="737128"/>
                </a:lnTo>
                <a:cubicBezTo>
                  <a:pt x="11538863" y="549920"/>
                  <a:pt x="11761888" y="418562"/>
                  <a:pt x="12021824" y="418562"/>
                </a:cubicBezTo>
                <a:cubicBezTo>
                  <a:pt x="12065147" y="418562"/>
                  <a:pt x="12107444" y="422211"/>
                  <a:pt x="12148296" y="429159"/>
                </a:cubicBezTo>
                <a:lnTo>
                  <a:pt x="12192001" y="440435"/>
                </a:lnTo>
                <a:lnTo>
                  <a:pt x="12192001" y="1133339"/>
                </a:lnTo>
                <a:lnTo>
                  <a:pt x="0" y="1133339"/>
                </a:lnTo>
                <a:lnTo>
                  <a:pt x="0" y="510365"/>
                </a:lnTo>
                <a:lnTo>
                  <a:pt x="22512" y="508714"/>
                </a:lnTo>
                <a:cubicBezTo>
                  <a:pt x="212048" y="508714"/>
                  <a:pt x="381960" y="578555"/>
                  <a:pt x="497027" y="688964"/>
                </a:cubicBezTo>
                <a:lnTo>
                  <a:pt x="501680" y="694269"/>
                </a:lnTo>
                <a:lnTo>
                  <a:pt x="518573" y="668401"/>
                </a:lnTo>
                <a:cubicBezTo>
                  <a:pt x="641094" y="517666"/>
                  <a:pt x="848579" y="418562"/>
                  <a:pt x="1083912" y="418562"/>
                </a:cubicBezTo>
                <a:cubicBezTo>
                  <a:pt x="1178045" y="418562"/>
                  <a:pt x="1267722" y="434418"/>
                  <a:pt x="1349289" y="463094"/>
                </a:cubicBezTo>
                <a:lnTo>
                  <a:pt x="1420528" y="495232"/>
                </a:lnTo>
                <a:lnTo>
                  <a:pt x="1453652" y="461863"/>
                </a:lnTo>
                <a:cubicBezTo>
                  <a:pt x="1567215" y="367473"/>
                  <a:pt x="1724100" y="309092"/>
                  <a:pt x="1897391" y="309092"/>
                </a:cubicBezTo>
                <a:cubicBezTo>
                  <a:pt x="1984036" y="309092"/>
                  <a:pt x="2066580" y="323687"/>
                  <a:pt x="2141659" y="350081"/>
                </a:cubicBezTo>
                <a:lnTo>
                  <a:pt x="2242051" y="395372"/>
                </a:lnTo>
                <a:lnTo>
                  <a:pt x="2306042" y="366503"/>
                </a:lnTo>
                <a:cubicBezTo>
                  <a:pt x="2387609" y="337827"/>
                  <a:pt x="2477286" y="321971"/>
                  <a:pt x="2571419" y="321971"/>
                </a:cubicBezTo>
                <a:cubicBezTo>
                  <a:pt x="2853820" y="321971"/>
                  <a:pt x="3096119" y="464681"/>
                  <a:pt x="3199618" y="668067"/>
                </a:cubicBezTo>
                <a:lnTo>
                  <a:pt x="3225139" y="736404"/>
                </a:lnTo>
                <a:lnTo>
                  <a:pt x="3242934" y="731813"/>
                </a:lnTo>
                <a:cubicBezTo>
                  <a:pt x="3283786" y="724865"/>
                  <a:pt x="3326083" y="721216"/>
                  <a:pt x="3369406" y="721216"/>
                </a:cubicBezTo>
                <a:lnTo>
                  <a:pt x="3391102" y="722353"/>
                </a:lnTo>
                <a:lnTo>
                  <a:pt x="3426468" y="627658"/>
                </a:lnTo>
                <a:cubicBezTo>
                  <a:pt x="3521734" y="440450"/>
                  <a:pt x="3744758" y="309092"/>
                  <a:pt x="4004695" y="309092"/>
                </a:cubicBezTo>
                <a:cubicBezTo>
                  <a:pt x="4048018" y="309092"/>
                  <a:pt x="4090315" y="312741"/>
                  <a:pt x="4131167" y="319689"/>
                </a:cubicBezTo>
                <a:lnTo>
                  <a:pt x="4141105" y="322253"/>
                </a:lnTo>
                <a:lnTo>
                  <a:pt x="4176342" y="268294"/>
                </a:lnTo>
                <a:cubicBezTo>
                  <a:pt x="4307913" y="106424"/>
                  <a:pt x="4530723" y="0"/>
                  <a:pt x="4783442" y="0"/>
                </a:cubicBezTo>
                <a:close/>
              </a:path>
            </a:pathLst>
          </a:cu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3" name="任意多边形 19"/>
          <p:cNvSpPr/>
          <p:nvPr/>
        </p:nvSpPr>
        <p:spPr>
          <a:xfrm rot="20700000" flipH="1">
            <a:off x="5864225" y="727075"/>
            <a:ext cx="887413" cy="612775"/>
          </a:xfrm>
          <a:custGeom>
            <a:avLst/>
            <a:gdLst>
              <a:gd name="connsiteX0" fmla="*/ 811844 w 815110"/>
              <a:gd name="connsiteY0" fmla="*/ 0 h 753851"/>
              <a:gd name="connsiteX1" fmla="*/ 811221 w 815110"/>
              <a:gd name="connsiteY1" fmla="*/ 3357 h 753851"/>
              <a:gd name="connsiteX2" fmla="*/ 815110 w 815110"/>
              <a:gd name="connsiteY2" fmla="*/ 1718 h 753851"/>
              <a:gd name="connsiteX3" fmla="*/ 810512 w 815110"/>
              <a:gd name="connsiteY3" fmla="*/ 7176 h 753851"/>
              <a:gd name="connsiteX4" fmla="*/ 674407 w 815110"/>
              <a:gd name="connsiteY4" fmla="*/ 740510 h 753851"/>
              <a:gd name="connsiteX5" fmla="*/ 421276 w 815110"/>
              <a:gd name="connsiteY5" fmla="*/ 621270 h 753851"/>
              <a:gd name="connsiteX6" fmla="*/ 293771 w 815110"/>
              <a:gd name="connsiteY6" fmla="*/ 753851 h 753851"/>
              <a:gd name="connsiteX7" fmla="*/ 336279 w 815110"/>
              <a:gd name="connsiteY7" fmla="*/ 581231 h 753851"/>
              <a:gd name="connsiteX8" fmla="*/ 335005 w 815110"/>
              <a:gd name="connsiteY8" fmla="*/ 580631 h 753851"/>
              <a:gd name="connsiteX9" fmla="*/ 337035 w 815110"/>
              <a:gd name="connsiteY9" fmla="*/ 578159 h 753851"/>
              <a:gd name="connsiteX10" fmla="*/ 337278 w 815110"/>
              <a:gd name="connsiteY10" fmla="*/ 577173 h 753851"/>
              <a:gd name="connsiteX11" fmla="*/ 337691 w 815110"/>
              <a:gd name="connsiteY11" fmla="*/ 577360 h 753851"/>
              <a:gd name="connsiteX12" fmla="*/ 628627 w 815110"/>
              <a:gd name="connsiteY12" fmla="*/ 223097 h 753851"/>
              <a:gd name="connsiteX13" fmla="*/ 609342 w 815110"/>
              <a:gd name="connsiteY13" fmla="*/ 245991 h 753851"/>
              <a:gd name="connsiteX14" fmla="*/ 266398 w 815110"/>
              <a:gd name="connsiteY14" fmla="*/ 517542 h 753851"/>
              <a:gd name="connsiteX15" fmla="*/ 0 w 815110"/>
              <a:gd name="connsiteY15" fmla="*/ 345175 h 753851"/>
              <a:gd name="connsiteX16" fmla="*/ 807958 w 815110"/>
              <a:gd name="connsiteY16" fmla="*/ 4731 h 75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815110" h="753851">
                <a:moveTo>
                  <a:pt x="811844" y="0"/>
                </a:moveTo>
                <a:lnTo>
                  <a:pt x="811221" y="3357"/>
                </a:lnTo>
                <a:lnTo>
                  <a:pt x="815110" y="1718"/>
                </a:lnTo>
                <a:lnTo>
                  <a:pt x="810512" y="7176"/>
                </a:lnTo>
                <a:lnTo>
                  <a:pt x="674407" y="740510"/>
                </a:lnTo>
                <a:lnTo>
                  <a:pt x="421276" y="621270"/>
                </a:lnTo>
                <a:lnTo>
                  <a:pt x="293771" y="753851"/>
                </a:lnTo>
                <a:lnTo>
                  <a:pt x="336279" y="581231"/>
                </a:lnTo>
                <a:lnTo>
                  <a:pt x="335005" y="580631"/>
                </a:lnTo>
                <a:lnTo>
                  <a:pt x="337035" y="578159"/>
                </a:lnTo>
                <a:lnTo>
                  <a:pt x="337278" y="577173"/>
                </a:lnTo>
                <a:lnTo>
                  <a:pt x="337691" y="577360"/>
                </a:lnTo>
                <a:lnTo>
                  <a:pt x="628627" y="223097"/>
                </a:lnTo>
                <a:lnTo>
                  <a:pt x="609342" y="245991"/>
                </a:lnTo>
                <a:lnTo>
                  <a:pt x="266398" y="517542"/>
                </a:lnTo>
                <a:lnTo>
                  <a:pt x="0" y="345175"/>
                </a:lnTo>
                <a:lnTo>
                  <a:pt x="807958" y="4731"/>
                </a:lnTo>
                <a:close/>
              </a:path>
            </a:pathLst>
          </a:cu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212336" y="2658508"/>
            <a:ext cx="4136159" cy="757130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212336" y="3452786"/>
            <a:ext cx="4136159" cy="424732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3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12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algn="r">
              <a:lnSpc>
                <a:spcPct val="120000"/>
              </a:lnSpc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>
            <a:normAutofit/>
          </a:bodyPr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>
            <a:normAutofit/>
          </a:bodyPr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lnSpc>
                <a:spcPct val="120000"/>
              </a:lnSpc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666082" y="365126"/>
            <a:ext cx="5814218" cy="1325563"/>
          </a:xfrm>
        </p:spPr>
        <p:txBody>
          <a:bodyPr>
            <a:normAutofit/>
          </a:bodyPr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744961"/>
            <a:ext cx="3868340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2615609"/>
            <a:ext cx="3868340" cy="3574054"/>
          </a:xfrm>
        </p:spPr>
        <p:txBody>
          <a:bodyPr>
            <a:normAutofit/>
          </a:bodyPr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744961"/>
            <a:ext cx="38873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615609"/>
            <a:ext cx="3887391" cy="3574054"/>
          </a:xfrm>
        </p:spPr>
        <p:txBody>
          <a:bodyPr>
            <a:normAutofit/>
          </a:bodyPr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lnSpc>
                <a:spcPct val="120000"/>
              </a:lnSpc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仅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71" name="组合 5"/>
          <p:cNvGrpSpPr/>
          <p:nvPr/>
        </p:nvGrpSpPr>
        <p:grpSpPr>
          <a:xfrm>
            <a:off x="1143000" y="3287713"/>
            <a:ext cx="1173163" cy="268287"/>
            <a:chOff x="580290" y="3288314"/>
            <a:chExt cx="1172059" cy="267237"/>
          </a:xfrm>
        </p:grpSpPr>
        <p:sp>
          <p:nvSpPr>
            <p:cNvPr id="22" name="椭圆 21"/>
            <p:cNvSpPr/>
            <p:nvPr/>
          </p:nvSpPr>
          <p:spPr>
            <a:xfrm rot="10800000">
              <a:off x="580290" y="3288314"/>
              <a:ext cx="266449" cy="26723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 rot="10800000">
              <a:off x="1173456" y="3321521"/>
              <a:ext cx="199837" cy="200824"/>
            </a:xfrm>
            <a:prstGeom prst="ellipse">
              <a:avLst/>
            </a:prstGeom>
            <a:solidFill>
              <a:schemeClr val="accent2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4" name="椭圆 23"/>
            <p:cNvSpPr/>
            <p:nvPr/>
          </p:nvSpPr>
          <p:spPr>
            <a:xfrm rot="10800000">
              <a:off x="1619124" y="3354728"/>
              <a:ext cx="133225" cy="134409"/>
            </a:xfrm>
            <a:prstGeom prst="ellipse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1272" name="组合 9"/>
          <p:cNvGrpSpPr/>
          <p:nvPr/>
        </p:nvGrpSpPr>
        <p:grpSpPr>
          <a:xfrm flipH="1">
            <a:off x="6815138" y="3295650"/>
            <a:ext cx="1171575" cy="266700"/>
            <a:chOff x="580290" y="3288314"/>
            <a:chExt cx="1172059" cy="267237"/>
          </a:xfrm>
        </p:grpSpPr>
        <p:sp>
          <p:nvSpPr>
            <p:cNvPr id="26" name="椭圆 25"/>
            <p:cNvSpPr/>
            <p:nvPr/>
          </p:nvSpPr>
          <p:spPr>
            <a:xfrm rot="10800000">
              <a:off x="580290" y="3288314"/>
              <a:ext cx="266810" cy="26723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7" name="椭圆 26"/>
            <p:cNvSpPr/>
            <p:nvPr/>
          </p:nvSpPr>
          <p:spPr>
            <a:xfrm rot="10800000">
              <a:off x="1172673" y="3321719"/>
              <a:ext cx="201695" cy="200428"/>
            </a:xfrm>
            <a:prstGeom prst="ellipse">
              <a:avLst/>
            </a:prstGeom>
            <a:solidFill>
              <a:schemeClr val="accent2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 rot="10800000">
              <a:off x="1618944" y="3355123"/>
              <a:ext cx="133405" cy="133619"/>
            </a:xfrm>
            <a:prstGeom prst="ellipse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9" name="任意多边形: 形状 13"/>
          <p:cNvSpPr/>
          <p:nvPr/>
        </p:nvSpPr>
        <p:spPr>
          <a:xfrm>
            <a:off x="0" y="4887913"/>
            <a:ext cx="9144000" cy="1970088"/>
          </a:xfrm>
          <a:custGeom>
            <a:avLst/>
            <a:gdLst>
              <a:gd name="connsiteX0" fmla="*/ 4761693 w 12192001"/>
              <a:gd name="connsiteY0" fmla="*/ 0 h 1975365"/>
              <a:gd name="connsiteX1" fmla="*/ 6041005 w 12192001"/>
              <a:gd name="connsiteY1" fmla="*/ 551581 h 1975365"/>
              <a:gd name="connsiteX2" fmla="*/ 6051129 w 12192001"/>
              <a:gd name="connsiteY2" fmla="*/ 563959 h 1975365"/>
              <a:gd name="connsiteX3" fmla="*/ 6073942 w 12192001"/>
              <a:gd name="connsiteY3" fmla="*/ 553912 h 1975365"/>
              <a:gd name="connsiteX4" fmla="*/ 6719270 w 12192001"/>
              <a:gd name="connsiteY4" fmla="*/ 434799 h 1975365"/>
              <a:gd name="connsiteX5" fmla="*/ 7891577 w 12192001"/>
              <a:gd name="connsiteY5" fmla="*/ 878743 h 1975365"/>
              <a:gd name="connsiteX6" fmla="*/ 7956994 w 12192001"/>
              <a:gd name="connsiteY6" fmla="*/ 944547 h 1975365"/>
              <a:gd name="connsiteX7" fmla="*/ 7985842 w 12192001"/>
              <a:gd name="connsiteY7" fmla="*/ 901137 h 1975365"/>
              <a:gd name="connsiteX8" fmla="*/ 9599486 w 12192001"/>
              <a:gd name="connsiteY8" fmla="*/ 116746 h 1975365"/>
              <a:gd name="connsiteX9" fmla="*/ 11213130 w 12192001"/>
              <a:gd name="connsiteY9" fmla="*/ 901137 h 1975365"/>
              <a:gd name="connsiteX10" fmla="*/ 11218027 w 12192001"/>
              <a:gd name="connsiteY10" fmla="*/ 908506 h 1975365"/>
              <a:gd name="connsiteX11" fmla="*/ 11301959 w 12192001"/>
              <a:gd name="connsiteY11" fmla="*/ 824077 h 1975365"/>
              <a:gd name="connsiteX12" fmla="*/ 12140144 w 12192001"/>
              <a:gd name="connsiteY12" fmla="*/ 410927 h 1975365"/>
              <a:gd name="connsiteX13" fmla="*/ 12192001 w 12192001"/>
              <a:gd name="connsiteY13" fmla="*/ 403692 h 1975365"/>
              <a:gd name="connsiteX14" fmla="*/ 12192001 w 12192001"/>
              <a:gd name="connsiteY14" fmla="*/ 1975365 h 1975365"/>
              <a:gd name="connsiteX15" fmla="*/ 0 w 12192001"/>
              <a:gd name="connsiteY15" fmla="*/ 1975365 h 1975365"/>
              <a:gd name="connsiteX16" fmla="*/ 0 w 12192001"/>
              <a:gd name="connsiteY16" fmla="*/ 204727 h 1975365"/>
              <a:gd name="connsiteX17" fmla="*/ 60384 w 12192001"/>
              <a:gd name="connsiteY17" fmla="*/ 207862 h 1975365"/>
              <a:gd name="connsiteX18" fmla="*/ 1338550 w 12192001"/>
              <a:gd name="connsiteY18" fmla="*/ 843689 h 1975365"/>
              <a:gd name="connsiteX19" fmla="*/ 1434547 w 12192001"/>
              <a:gd name="connsiteY19" fmla="*/ 961054 h 1975365"/>
              <a:gd name="connsiteX20" fmla="*/ 1439685 w 12192001"/>
              <a:gd name="connsiteY20" fmla="*/ 955887 h 1975365"/>
              <a:gd name="connsiteX21" fmla="*/ 2815706 w 12192001"/>
              <a:gd name="connsiteY21" fmla="*/ 434799 h 1975365"/>
              <a:gd name="connsiteX22" fmla="*/ 3394383 w 12192001"/>
              <a:gd name="connsiteY22" fmla="*/ 514784 h 1975365"/>
              <a:gd name="connsiteX23" fmla="*/ 3487865 w 12192001"/>
              <a:gd name="connsiteY23" fmla="*/ 546065 h 1975365"/>
              <a:gd name="connsiteX24" fmla="*/ 3589385 w 12192001"/>
              <a:gd name="connsiteY24" fmla="*/ 443944 h 1975365"/>
              <a:gd name="connsiteX25" fmla="*/ 4761693 w 12192001"/>
              <a:gd name="connsiteY25" fmla="*/ 0 h 19753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2192001" h="1975365">
                <a:moveTo>
                  <a:pt x="4761693" y="0"/>
                </a:moveTo>
                <a:cubicBezTo>
                  <a:pt x="5276735" y="0"/>
                  <a:pt x="5736923" y="214716"/>
                  <a:pt x="6041005" y="551581"/>
                </a:cubicBezTo>
                <a:lnTo>
                  <a:pt x="6051129" y="563959"/>
                </a:lnTo>
                <a:lnTo>
                  <a:pt x="6073942" y="553912"/>
                </a:lnTo>
                <a:cubicBezTo>
                  <a:pt x="6272289" y="477212"/>
                  <a:pt x="6490362" y="434799"/>
                  <a:pt x="6719270" y="434799"/>
                </a:cubicBezTo>
                <a:cubicBezTo>
                  <a:pt x="7177084" y="434799"/>
                  <a:pt x="7591557" y="604452"/>
                  <a:pt x="7891577" y="878743"/>
                </a:cubicBezTo>
                <a:lnTo>
                  <a:pt x="7956994" y="944547"/>
                </a:lnTo>
                <a:lnTo>
                  <a:pt x="7985842" y="901137"/>
                </a:lnTo>
                <a:cubicBezTo>
                  <a:pt x="8335549" y="427892"/>
                  <a:pt x="8927773" y="116746"/>
                  <a:pt x="9599486" y="116746"/>
                </a:cubicBezTo>
                <a:cubicBezTo>
                  <a:pt x="10271198" y="116746"/>
                  <a:pt x="10863422" y="427892"/>
                  <a:pt x="11213130" y="901137"/>
                </a:cubicBezTo>
                <a:lnTo>
                  <a:pt x="11218027" y="908506"/>
                </a:lnTo>
                <a:lnTo>
                  <a:pt x="11301959" y="824077"/>
                </a:lnTo>
                <a:cubicBezTo>
                  <a:pt x="11526974" y="618359"/>
                  <a:pt x="11816369" y="471500"/>
                  <a:pt x="12140144" y="410927"/>
                </a:cubicBezTo>
                <a:lnTo>
                  <a:pt x="12192001" y="403692"/>
                </a:lnTo>
                <a:lnTo>
                  <a:pt x="12192001" y="1975365"/>
                </a:lnTo>
                <a:lnTo>
                  <a:pt x="0" y="1975365"/>
                </a:lnTo>
                <a:lnTo>
                  <a:pt x="0" y="204727"/>
                </a:lnTo>
                <a:lnTo>
                  <a:pt x="60384" y="207862"/>
                </a:lnTo>
                <a:cubicBezTo>
                  <a:pt x="573648" y="261507"/>
                  <a:pt x="1026243" y="497713"/>
                  <a:pt x="1338550" y="843689"/>
                </a:cubicBezTo>
                <a:lnTo>
                  <a:pt x="1434547" y="961054"/>
                </a:lnTo>
                <a:lnTo>
                  <a:pt x="1439685" y="955887"/>
                </a:lnTo>
                <a:cubicBezTo>
                  <a:pt x="1791839" y="633932"/>
                  <a:pt x="2278336" y="434799"/>
                  <a:pt x="2815706" y="434799"/>
                </a:cubicBezTo>
                <a:cubicBezTo>
                  <a:pt x="3017220" y="434799"/>
                  <a:pt x="3211580" y="462802"/>
                  <a:pt x="3394383" y="514784"/>
                </a:cubicBezTo>
                <a:lnTo>
                  <a:pt x="3487865" y="546065"/>
                </a:lnTo>
                <a:lnTo>
                  <a:pt x="3589385" y="443944"/>
                </a:lnTo>
                <a:cubicBezTo>
                  <a:pt x="3889406" y="169652"/>
                  <a:pt x="4303879" y="0"/>
                  <a:pt x="4761693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alpha val="50000"/>
                </a:schemeClr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任意多边形: 形状 14"/>
          <p:cNvSpPr/>
          <p:nvPr/>
        </p:nvSpPr>
        <p:spPr>
          <a:xfrm>
            <a:off x="0" y="5421313"/>
            <a:ext cx="9144000" cy="1436688"/>
          </a:xfrm>
          <a:custGeom>
            <a:avLst/>
            <a:gdLst>
              <a:gd name="connsiteX0" fmla="*/ 1825119 w 12192000"/>
              <a:gd name="connsiteY0" fmla="*/ 0 h 1445191"/>
              <a:gd name="connsiteX1" fmla="*/ 2676215 w 12192000"/>
              <a:gd name="connsiteY1" fmla="*/ 335498 h 1445191"/>
              <a:gd name="connsiteX2" fmla="*/ 2725007 w 12192000"/>
              <a:gd name="connsiteY2" fmla="*/ 402142 h 1445191"/>
              <a:gd name="connsiteX3" fmla="*/ 2887042 w 12192000"/>
              <a:gd name="connsiteY3" fmla="*/ 336937 h 1445191"/>
              <a:gd name="connsiteX4" fmla="*/ 3286558 w 12192000"/>
              <a:gd name="connsiteY4" fmla="*/ 277137 h 1445191"/>
              <a:gd name="connsiteX5" fmla="*/ 4137654 w 12192000"/>
              <a:gd name="connsiteY5" fmla="*/ 612635 h 1445191"/>
              <a:gd name="connsiteX6" fmla="*/ 4137762 w 12192000"/>
              <a:gd name="connsiteY6" fmla="*/ 612785 h 1445191"/>
              <a:gd name="connsiteX7" fmla="*/ 4173314 w 12192000"/>
              <a:gd name="connsiteY7" fmla="*/ 564223 h 1445191"/>
              <a:gd name="connsiteX8" fmla="*/ 5259074 w 12192000"/>
              <a:gd name="connsiteY8" fmla="*/ 136221 h 1445191"/>
              <a:gd name="connsiteX9" fmla="*/ 5883199 w 12192000"/>
              <a:gd name="connsiteY9" fmla="*/ 253387 h 1445191"/>
              <a:gd name="connsiteX10" fmla="*/ 5937700 w 12192000"/>
              <a:gd name="connsiteY10" fmla="*/ 277935 h 1445191"/>
              <a:gd name="connsiteX11" fmla="*/ 5998970 w 12192000"/>
              <a:gd name="connsiteY11" fmla="*/ 222879 h 1445191"/>
              <a:gd name="connsiteX12" fmla="*/ 6724734 w 12192000"/>
              <a:gd name="connsiteY12" fmla="*/ 0 h 1445191"/>
              <a:gd name="connsiteX13" fmla="*/ 7450498 w 12192000"/>
              <a:gd name="connsiteY13" fmla="*/ 222879 h 1445191"/>
              <a:gd name="connsiteX14" fmla="*/ 7504128 w 12192000"/>
              <a:gd name="connsiteY14" fmla="*/ 271069 h 1445191"/>
              <a:gd name="connsiteX15" fmla="*/ 7515578 w 12192000"/>
              <a:gd name="connsiteY15" fmla="*/ 265911 h 1445191"/>
              <a:gd name="connsiteX16" fmla="*/ 8139707 w 12192000"/>
              <a:gd name="connsiteY16" fmla="*/ 148745 h 1445191"/>
              <a:gd name="connsiteX17" fmla="*/ 9129790 w 12192000"/>
              <a:gd name="connsiteY17" fmla="*/ 484217 h 1445191"/>
              <a:gd name="connsiteX18" fmla="*/ 9258974 w 12192000"/>
              <a:gd name="connsiteY18" fmla="*/ 615575 h 1445191"/>
              <a:gd name="connsiteX19" fmla="*/ 9261126 w 12192000"/>
              <a:gd name="connsiteY19" fmla="*/ 612634 h 1445191"/>
              <a:gd name="connsiteX20" fmla="*/ 10112222 w 12192000"/>
              <a:gd name="connsiteY20" fmla="*/ 277136 h 1445191"/>
              <a:gd name="connsiteX21" fmla="*/ 10686084 w 12192000"/>
              <a:gd name="connsiteY21" fmla="*/ 407095 h 1445191"/>
              <a:gd name="connsiteX22" fmla="*/ 10698420 w 12192000"/>
              <a:gd name="connsiteY22" fmla="*/ 414641 h 1445191"/>
              <a:gd name="connsiteX23" fmla="*/ 10756361 w 12192000"/>
              <a:gd name="connsiteY23" fmla="*/ 335498 h 1445191"/>
              <a:gd name="connsiteX24" fmla="*/ 11607457 w 12192000"/>
              <a:gd name="connsiteY24" fmla="*/ 0 h 1445191"/>
              <a:gd name="connsiteX25" fmla="*/ 12096693 w 12192000"/>
              <a:gd name="connsiteY25" fmla="*/ 91844 h 1445191"/>
              <a:gd name="connsiteX26" fmla="*/ 12192000 w 12192000"/>
              <a:gd name="connsiteY26" fmla="*/ 135942 h 1445191"/>
              <a:gd name="connsiteX27" fmla="*/ 12192000 w 12192000"/>
              <a:gd name="connsiteY27" fmla="*/ 1445191 h 1445191"/>
              <a:gd name="connsiteX28" fmla="*/ 0 w 12192000"/>
              <a:gd name="connsiteY28" fmla="*/ 1445191 h 1445191"/>
              <a:gd name="connsiteX29" fmla="*/ 0 w 12192000"/>
              <a:gd name="connsiteY29" fmla="*/ 326970 h 1445191"/>
              <a:gd name="connsiteX30" fmla="*/ 2069 w 12192000"/>
              <a:gd name="connsiteY30" fmla="*/ 326409 h 1445191"/>
              <a:gd name="connsiteX31" fmla="*/ 329894 w 12192000"/>
              <a:gd name="connsiteY31" fmla="*/ 289663 h 1445191"/>
              <a:gd name="connsiteX32" fmla="*/ 878628 w 12192000"/>
              <a:gd name="connsiteY32" fmla="*/ 397949 h 1445191"/>
              <a:gd name="connsiteX33" fmla="*/ 914726 w 12192000"/>
              <a:gd name="connsiteY33" fmla="*/ 416495 h 1445191"/>
              <a:gd name="connsiteX34" fmla="*/ 974025 w 12192000"/>
              <a:gd name="connsiteY34" fmla="*/ 335498 h 1445191"/>
              <a:gd name="connsiteX35" fmla="*/ 1825119 w 12192000"/>
              <a:gd name="connsiteY35" fmla="*/ 0 h 1445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2192000" h="1445191">
                <a:moveTo>
                  <a:pt x="1825119" y="0"/>
                </a:moveTo>
                <a:cubicBezTo>
                  <a:pt x="2179406" y="0"/>
                  <a:pt x="2491766" y="133083"/>
                  <a:pt x="2676215" y="335498"/>
                </a:cubicBezTo>
                <a:lnTo>
                  <a:pt x="2725007" y="402142"/>
                </a:lnTo>
                <a:lnTo>
                  <a:pt x="2887042" y="336937"/>
                </a:lnTo>
                <a:cubicBezTo>
                  <a:pt x="3009837" y="298430"/>
                  <a:pt x="3144843" y="277137"/>
                  <a:pt x="3286558" y="277137"/>
                </a:cubicBezTo>
                <a:cubicBezTo>
                  <a:pt x="3640842" y="277137"/>
                  <a:pt x="3953203" y="410220"/>
                  <a:pt x="4137654" y="612635"/>
                </a:cubicBezTo>
                <a:lnTo>
                  <a:pt x="4137762" y="612785"/>
                </a:lnTo>
                <a:lnTo>
                  <a:pt x="4173314" y="564223"/>
                </a:lnTo>
                <a:cubicBezTo>
                  <a:pt x="4408621" y="305997"/>
                  <a:pt x="4807103" y="136221"/>
                  <a:pt x="5259074" y="136221"/>
                </a:cubicBezTo>
                <a:cubicBezTo>
                  <a:pt x="5485056" y="136221"/>
                  <a:pt x="5697670" y="178665"/>
                  <a:pt x="5883199" y="253387"/>
                </a:cubicBezTo>
                <a:lnTo>
                  <a:pt x="5937700" y="277935"/>
                </a:lnTo>
                <a:lnTo>
                  <a:pt x="5998970" y="222879"/>
                </a:lnTo>
                <a:cubicBezTo>
                  <a:pt x="6184708" y="85173"/>
                  <a:pt x="6441306" y="0"/>
                  <a:pt x="6724734" y="0"/>
                </a:cubicBezTo>
                <a:cubicBezTo>
                  <a:pt x="7008162" y="0"/>
                  <a:pt x="7264760" y="85173"/>
                  <a:pt x="7450498" y="222879"/>
                </a:cubicBezTo>
                <a:lnTo>
                  <a:pt x="7504128" y="271069"/>
                </a:lnTo>
                <a:lnTo>
                  <a:pt x="7515578" y="265911"/>
                </a:lnTo>
                <a:cubicBezTo>
                  <a:pt x="7701109" y="191189"/>
                  <a:pt x="7913723" y="148745"/>
                  <a:pt x="8139707" y="148745"/>
                </a:cubicBezTo>
                <a:cubicBezTo>
                  <a:pt x="8535178" y="148745"/>
                  <a:pt x="8889702" y="278730"/>
                  <a:pt x="9129790" y="484217"/>
                </a:cubicBezTo>
                <a:lnTo>
                  <a:pt x="9258974" y="615575"/>
                </a:lnTo>
                <a:lnTo>
                  <a:pt x="9261126" y="612634"/>
                </a:lnTo>
                <a:cubicBezTo>
                  <a:pt x="9445576" y="410219"/>
                  <a:pt x="9757936" y="277136"/>
                  <a:pt x="10112222" y="277136"/>
                </a:cubicBezTo>
                <a:cubicBezTo>
                  <a:pt x="10324793" y="277136"/>
                  <a:pt x="10522273" y="325046"/>
                  <a:pt x="10686084" y="407095"/>
                </a:cubicBezTo>
                <a:lnTo>
                  <a:pt x="10698420" y="414641"/>
                </a:lnTo>
                <a:lnTo>
                  <a:pt x="10756361" y="335498"/>
                </a:lnTo>
                <a:cubicBezTo>
                  <a:pt x="10940811" y="133083"/>
                  <a:pt x="11253171" y="0"/>
                  <a:pt x="11607457" y="0"/>
                </a:cubicBezTo>
                <a:cubicBezTo>
                  <a:pt x="11784600" y="0"/>
                  <a:pt x="11951262" y="33271"/>
                  <a:pt x="12096693" y="91844"/>
                </a:cubicBezTo>
                <a:lnTo>
                  <a:pt x="12192000" y="135942"/>
                </a:lnTo>
                <a:lnTo>
                  <a:pt x="12192000" y="1445191"/>
                </a:lnTo>
                <a:lnTo>
                  <a:pt x="0" y="1445191"/>
                </a:lnTo>
                <a:lnTo>
                  <a:pt x="0" y="326970"/>
                </a:lnTo>
                <a:lnTo>
                  <a:pt x="2069" y="326409"/>
                </a:lnTo>
                <a:cubicBezTo>
                  <a:pt x="105629" y="302528"/>
                  <a:pt x="215735" y="289663"/>
                  <a:pt x="329894" y="289663"/>
                </a:cubicBezTo>
                <a:cubicBezTo>
                  <a:pt x="529672" y="289663"/>
                  <a:pt x="717038" y="329061"/>
                  <a:pt x="878628" y="397949"/>
                </a:cubicBezTo>
                <a:lnTo>
                  <a:pt x="914726" y="416495"/>
                </a:lnTo>
                <a:lnTo>
                  <a:pt x="974025" y="335498"/>
                </a:lnTo>
                <a:cubicBezTo>
                  <a:pt x="1158473" y="133083"/>
                  <a:pt x="1470835" y="0"/>
                  <a:pt x="1825119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alpha val="51000"/>
                </a:schemeClr>
              </a:gs>
              <a:gs pos="100000">
                <a:schemeClr val="accent2">
                  <a:alpha val="3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1" name="任意多边形: 形状 15"/>
          <p:cNvSpPr/>
          <p:nvPr/>
        </p:nvSpPr>
        <p:spPr>
          <a:xfrm>
            <a:off x="0" y="5722938"/>
            <a:ext cx="9144000" cy="1135063"/>
          </a:xfrm>
          <a:custGeom>
            <a:avLst/>
            <a:gdLst>
              <a:gd name="connsiteX0" fmla="*/ 4165443 w 12192000"/>
              <a:gd name="connsiteY0" fmla="*/ 0 h 1133339"/>
              <a:gd name="connsiteX1" fmla="*/ 4793789 w 12192000"/>
              <a:gd name="connsiteY1" fmla="*/ 268294 h 1133339"/>
              <a:gd name="connsiteX2" fmla="*/ 4822897 w 12192000"/>
              <a:gd name="connsiteY2" fmla="*/ 311359 h 1133339"/>
              <a:gd name="connsiteX3" fmla="*/ 4850903 w 12192000"/>
              <a:gd name="connsiteY3" fmla="*/ 309092 h 1133339"/>
              <a:gd name="connsiteX4" fmla="*/ 5389486 w 12192000"/>
              <a:gd name="connsiteY4" fmla="*/ 539058 h 1133339"/>
              <a:gd name="connsiteX5" fmla="*/ 5423004 w 12192000"/>
              <a:gd name="connsiteY5" fmla="*/ 588645 h 1133339"/>
              <a:gd name="connsiteX6" fmla="*/ 5512341 w 12192000"/>
              <a:gd name="connsiteY6" fmla="*/ 549703 h 1133339"/>
              <a:gd name="connsiteX7" fmla="*/ 5765161 w 12192000"/>
              <a:gd name="connsiteY7" fmla="*/ 508714 h 1133339"/>
              <a:gd name="connsiteX8" fmla="*/ 5820259 w 12192000"/>
              <a:gd name="connsiteY8" fmla="*/ 512618 h 1133339"/>
              <a:gd name="connsiteX9" fmla="*/ 5859170 w 12192000"/>
              <a:gd name="connsiteY9" fmla="*/ 474742 h 1133339"/>
              <a:gd name="connsiteX10" fmla="*/ 6318443 w 12192000"/>
              <a:gd name="connsiteY10" fmla="*/ 321971 h 1133339"/>
              <a:gd name="connsiteX11" fmla="*/ 6571261 w 12192000"/>
              <a:gd name="connsiteY11" fmla="*/ 362960 h 1133339"/>
              <a:gd name="connsiteX12" fmla="*/ 6669499 w 12192000"/>
              <a:gd name="connsiteY12" fmla="*/ 405780 h 1133339"/>
              <a:gd name="connsiteX13" fmla="*/ 6680980 w 12192000"/>
              <a:gd name="connsiteY13" fmla="*/ 398172 h 1133339"/>
              <a:gd name="connsiteX14" fmla="*/ 7044125 w 12192000"/>
              <a:gd name="connsiteY14" fmla="*/ 309092 h 1133339"/>
              <a:gd name="connsiteX15" fmla="*/ 7503396 w 12192000"/>
              <a:gd name="connsiteY15" fmla="*/ 461863 h 1133339"/>
              <a:gd name="connsiteX16" fmla="*/ 7549263 w 12192000"/>
              <a:gd name="connsiteY16" fmla="*/ 506507 h 1133339"/>
              <a:gd name="connsiteX17" fmla="*/ 7557270 w 12192000"/>
              <a:gd name="connsiteY17" fmla="*/ 501203 h 1133339"/>
              <a:gd name="connsiteX18" fmla="*/ 7920415 w 12192000"/>
              <a:gd name="connsiteY18" fmla="*/ 412123 h 1133339"/>
              <a:gd name="connsiteX19" fmla="*/ 8518883 w 12192000"/>
              <a:gd name="connsiteY19" fmla="*/ 730689 h 1133339"/>
              <a:gd name="connsiteX20" fmla="*/ 8523397 w 12192000"/>
              <a:gd name="connsiteY20" fmla="*/ 742369 h 1133339"/>
              <a:gd name="connsiteX21" fmla="*/ 8530242 w 12192000"/>
              <a:gd name="connsiteY21" fmla="*/ 732242 h 1133339"/>
              <a:gd name="connsiteX22" fmla="*/ 9068825 w 12192000"/>
              <a:gd name="connsiteY22" fmla="*/ 502276 h 1133339"/>
              <a:gd name="connsiteX23" fmla="*/ 9292147 w 12192000"/>
              <a:gd name="connsiteY23" fmla="*/ 533926 h 1133339"/>
              <a:gd name="connsiteX24" fmla="*/ 9381057 w 12192000"/>
              <a:gd name="connsiteY24" fmla="*/ 567236 h 1133339"/>
              <a:gd name="connsiteX25" fmla="*/ 9408408 w 12192000"/>
              <a:gd name="connsiteY25" fmla="*/ 526771 h 1133339"/>
              <a:gd name="connsiteX26" fmla="*/ 9788804 w 12192000"/>
              <a:gd name="connsiteY26" fmla="*/ 364348 h 1133339"/>
              <a:gd name="connsiteX27" fmla="*/ 10169201 w 12192000"/>
              <a:gd name="connsiteY27" fmla="*/ 526771 h 1133339"/>
              <a:gd name="connsiteX28" fmla="*/ 10193126 w 12192000"/>
              <a:gd name="connsiteY28" fmla="*/ 562169 h 1133339"/>
              <a:gd name="connsiteX29" fmla="*/ 10221725 w 12192000"/>
              <a:gd name="connsiteY29" fmla="*/ 549703 h 1133339"/>
              <a:gd name="connsiteX30" fmla="*/ 10474543 w 12192000"/>
              <a:gd name="connsiteY30" fmla="*/ 508714 h 1133339"/>
              <a:gd name="connsiteX31" fmla="*/ 11030020 w 12192000"/>
              <a:gd name="connsiteY31" fmla="*/ 759843 h 1133339"/>
              <a:gd name="connsiteX32" fmla="*/ 11042281 w 12192000"/>
              <a:gd name="connsiteY32" fmla="*/ 779672 h 1133339"/>
              <a:gd name="connsiteX33" fmla="*/ 11058727 w 12192000"/>
              <a:gd name="connsiteY33" fmla="*/ 737128 h 1133339"/>
              <a:gd name="connsiteX34" fmla="*/ 11657193 w 12192000"/>
              <a:gd name="connsiteY34" fmla="*/ 418562 h 1133339"/>
              <a:gd name="connsiteX35" fmla="*/ 11910011 w 12192000"/>
              <a:gd name="connsiteY35" fmla="*/ 459551 h 1133339"/>
              <a:gd name="connsiteX36" fmla="*/ 12013158 w 12192000"/>
              <a:gd name="connsiteY36" fmla="*/ 504512 h 1133339"/>
              <a:gd name="connsiteX37" fmla="*/ 12070208 w 12192000"/>
              <a:gd name="connsiteY37" fmla="*/ 448985 h 1133339"/>
              <a:gd name="connsiteX38" fmla="*/ 12166333 w 12192000"/>
              <a:gd name="connsiteY38" fmla="*/ 385294 h 1133339"/>
              <a:gd name="connsiteX39" fmla="*/ 12192000 w 12192000"/>
              <a:gd name="connsiteY39" fmla="*/ 374106 h 1133339"/>
              <a:gd name="connsiteX40" fmla="*/ 12192000 w 12192000"/>
              <a:gd name="connsiteY40" fmla="*/ 1133339 h 1133339"/>
              <a:gd name="connsiteX41" fmla="*/ 0 w 12192000"/>
              <a:gd name="connsiteY41" fmla="*/ 1133339 h 1133339"/>
              <a:gd name="connsiteX42" fmla="*/ 0 w 12192000"/>
              <a:gd name="connsiteY42" fmla="*/ 486996 h 1133339"/>
              <a:gd name="connsiteX43" fmla="*/ 71 w 12192000"/>
              <a:gd name="connsiteY43" fmla="*/ 486956 h 1133339"/>
              <a:gd name="connsiteX44" fmla="*/ 336420 w 12192000"/>
              <a:gd name="connsiteY44" fmla="*/ 418562 h 1133339"/>
              <a:gd name="connsiteX45" fmla="*/ 611086 w 12192000"/>
              <a:gd name="connsiteY45" fmla="*/ 463094 h 1133339"/>
              <a:gd name="connsiteX46" fmla="*/ 684818 w 12192000"/>
              <a:gd name="connsiteY46" fmla="*/ 495232 h 1133339"/>
              <a:gd name="connsiteX47" fmla="*/ 719102 w 12192000"/>
              <a:gd name="connsiteY47" fmla="*/ 461863 h 1133339"/>
              <a:gd name="connsiteX48" fmla="*/ 1178373 w 12192000"/>
              <a:gd name="connsiteY48" fmla="*/ 309092 h 1133339"/>
              <a:gd name="connsiteX49" fmla="*/ 1431191 w 12192000"/>
              <a:gd name="connsiteY49" fmla="*/ 350081 h 1133339"/>
              <a:gd name="connsiteX50" fmla="*/ 1535098 w 12192000"/>
              <a:gd name="connsiteY50" fmla="*/ 395372 h 1133339"/>
              <a:gd name="connsiteX51" fmla="*/ 1601328 w 12192000"/>
              <a:gd name="connsiteY51" fmla="*/ 366503 h 1133339"/>
              <a:gd name="connsiteX52" fmla="*/ 1875994 w 12192000"/>
              <a:gd name="connsiteY52" fmla="*/ 321971 h 1133339"/>
              <a:gd name="connsiteX53" fmla="*/ 2526182 w 12192000"/>
              <a:gd name="connsiteY53" fmla="*/ 668067 h 1133339"/>
              <a:gd name="connsiteX54" fmla="*/ 2552597 w 12192000"/>
              <a:gd name="connsiteY54" fmla="*/ 736404 h 1133339"/>
              <a:gd name="connsiteX55" fmla="*/ 2571015 w 12192000"/>
              <a:gd name="connsiteY55" fmla="*/ 731813 h 1133339"/>
              <a:gd name="connsiteX56" fmla="*/ 2701915 w 12192000"/>
              <a:gd name="connsiteY56" fmla="*/ 721216 h 1133339"/>
              <a:gd name="connsiteX57" fmla="*/ 2724369 w 12192000"/>
              <a:gd name="connsiteY57" fmla="*/ 722353 h 1133339"/>
              <a:gd name="connsiteX58" fmla="*/ 2760974 w 12192000"/>
              <a:gd name="connsiteY58" fmla="*/ 627658 h 1133339"/>
              <a:gd name="connsiteX59" fmla="*/ 3359439 w 12192000"/>
              <a:gd name="connsiteY59" fmla="*/ 309092 h 1133339"/>
              <a:gd name="connsiteX60" fmla="*/ 3490338 w 12192000"/>
              <a:gd name="connsiteY60" fmla="*/ 319689 h 1133339"/>
              <a:gd name="connsiteX61" fmla="*/ 3500624 w 12192000"/>
              <a:gd name="connsiteY61" fmla="*/ 322253 h 1133339"/>
              <a:gd name="connsiteX62" fmla="*/ 3537095 w 12192000"/>
              <a:gd name="connsiteY62" fmla="*/ 268294 h 1133339"/>
              <a:gd name="connsiteX63" fmla="*/ 4165443 w 12192000"/>
              <a:gd name="connsiteY63" fmla="*/ 0 h 1133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12192000" h="1133339">
                <a:moveTo>
                  <a:pt x="4165443" y="0"/>
                </a:moveTo>
                <a:cubicBezTo>
                  <a:pt x="4427005" y="0"/>
                  <a:pt x="4657616" y="106424"/>
                  <a:pt x="4793789" y="268294"/>
                </a:cubicBezTo>
                <a:lnTo>
                  <a:pt x="4822897" y="311359"/>
                </a:lnTo>
                <a:lnTo>
                  <a:pt x="4850903" y="309092"/>
                </a:lnTo>
                <a:cubicBezTo>
                  <a:pt x="5075099" y="309092"/>
                  <a:pt x="5272766" y="400313"/>
                  <a:pt x="5389486" y="539058"/>
                </a:cubicBezTo>
                <a:lnTo>
                  <a:pt x="5423004" y="588645"/>
                </a:lnTo>
                <a:lnTo>
                  <a:pt x="5512341" y="549703"/>
                </a:lnTo>
                <a:cubicBezTo>
                  <a:pt x="5590047" y="523309"/>
                  <a:pt x="5675481" y="508714"/>
                  <a:pt x="5765161" y="508714"/>
                </a:cubicBezTo>
                <a:lnTo>
                  <a:pt x="5820259" y="512618"/>
                </a:lnTo>
                <a:lnTo>
                  <a:pt x="5859170" y="474742"/>
                </a:lnTo>
                <a:cubicBezTo>
                  <a:pt x="5976709" y="380352"/>
                  <a:pt x="6139086" y="321971"/>
                  <a:pt x="6318443" y="321971"/>
                </a:cubicBezTo>
                <a:cubicBezTo>
                  <a:pt x="6408121" y="321971"/>
                  <a:pt x="6493555" y="336566"/>
                  <a:pt x="6571261" y="362960"/>
                </a:cubicBezTo>
                <a:lnTo>
                  <a:pt x="6669499" y="405780"/>
                </a:lnTo>
                <a:lnTo>
                  <a:pt x="6680980" y="398172"/>
                </a:lnTo>
                <a:cubicBezTo>
                  <a:pt x="6784641" y="341931"/>
                  <a:pt x="6909609" y="309092"/>
                  <a:pt x="7044125" y="309092"/>
                </a:cubicBezTo>
                <a:cubicBezTo>
                  <a:pt x="7223481" y="309092"/>
                  <a:pt x="7385858" y="367473"/>
                  <a:pt x="7503396" y="461863"/>
                </a:cubicBezTo>
                <a:lnTo>
                  <a:pt x="7549263" y="506507"/>
                </a:lnTo>
                <a:lnTo>
                  <a:pt x="7557270" y="501203"/>
                </a:lnTo>
                <a:cubicBezTo>
                  <a:pt x="7660931" y="444962"/>
                  <a:pt x="7785899" y="412123"/>
                  <a:pt x="7920415" y="412123"/>
                </a:cubicBezTo>
                <a:cubicBezTo>
                  <a:pt x="8189451" y="412123"/>
                  <a:pt x="8420281" y="543481"/>
                  <a:pt x="8518883" y="730689"/>
                </a:cubicBezTo>
                <a:lnTo>
                  <a:pt x="8523397" y="742369"/>
                </a:lnTo>
                <a:lnTo>
                  <a:pt x="8530242" y="732242"/>
                </a:lnTo>
                <a:cubicBezTo>
                  <a:pt x="8646964" y="593497"/>
                  <a:pt x="8844630" y="502276"/>
                  <a:pt x="9068825" y="502276"/>
                </a:cubicBezTo>
                <a:cubicBezTo>
                  <a:pt x="9147294" y="502276"/>
                  <a:pt x="9222512" y="513450"/>
                  <a:pt x="9292147" y="533926"/>
                </a:cubicBezTo>
                <a:lnTo>
                  <a:pt x="9381057" y="567236"/>
                </a:lnTo>
                <a:lnTo>
                  <a:pt x="9408408" y="526771"/>
                </a:lnTo>
                <a:cubicBezTo>
                  <a:pt x="9490847" y="428776"/>
                  <a:pt x="9630456" y="364348"/>
                  <a:pt x="9788804" y="364348"/>
                </a:cubicBezTo>
                <a:cubicBezTo>
                  <a:pt x="9947151" y="364348"/>
                  <a:pt x="10086761" y="428776"/>
                  <a:pt x="10169201" y="526771"/>
                </a:cubicBezTo>
                <a:lnTo>
                  <a:pt x="10193126" y="562169"/>
                </a:lnTo>
                <a:lnTo>
                  <a:pt x="10221725" y="549703"/>
                </a:lnTo>
                <a:cubicBezTo>
                  <a:pt x="10299432" y="523309"/>
                  <a:pt x="10384865" y="508714"/>
                  <a:pt x="10474543" y="508714"/>
                </a:cubicBezTo>
                <a:cubicBezTo>
                  <a:pt x="10709949" y="508714"/>
                  <a:pt x="10916105" y="609285"/>
                  <a:pt x="11030020" y="759843"/>
                </a:cubicBezTo>
                <a:lnTo>
                  <a:pt x="11042281" y="779672"/>
                </a:lnTo>
                <a:lnTo>
                  <a:pt x="11058727" y="737128"/>
                </a:lnTo>
                <a:cubicBezTo>
                  <a:pt x="11157327" y="549920"/>
                  <a:pt x="11388158" y="418562"/>
                  <a:pt x="11657193" y="418562"/>
                </a:cubicBezTo>
                <a:cubicBezTo>
                  <a:pt x="11746871" y="418562"/>
                  <a:pt x="11832305" y="433157"/>
                  <a:pt x="11910011" y="459551"/>
                </a:cubicBezTo>
                <a:lnTo>
                  <a:pt x="12013158" y="504512"/>
                </a:lnTo>
                <a:lnTo>
                  <a:pt x="12070208" y="448985"/>
                </a:lnTo>
                <a:cubicBezTo>
                  <a:pt x="12099592" y="425388"/>
                  <a:pt x="12131779" y="404041"/>
                  <a:pt x="12166333" y="385294"/>
                </a:cubicBezTo>
                <a:lnTo>
                  <a:pt x="12192000" y="374106"/>
                </a:lnTo>
                <a:lnTo>
                  <a:pt x="12192000" y="1133339"/>
                </a:lnTo>
                <a:lnTo>
                  <a:pt x="0" y="1133339"/>
                </a:lnTo>
                <a:lnTo>
                  <a:pt x="0" y="486996"/>
                </a:lnTo>
                <a:lnTo>
                  <a:pt x="71" y="486956"/>
                </a:lnTo>
                <a:cubicBezTo>
                  <a:pt x="100055" y="443338"/>
                  <a:pt x="214635" y="418562"/>
                  <a:pt x="336420" y="418562"/>
                </a:cubicBezTo>
                <a:cubicBezTo>
                  <a:pt x="433848" y="418562"/>
                  <a:pt x="526664" y="434418"/>
                  <a:pt x="611086" y="463094"/>
                </a:cubicBezTo>
                <a:lnTo>
                  <a:pt x="684818" y="495232"/>
                </a:lnTo>
                <a:lnTo>
                  <a:pt x="719102" y="461863"/>
                </a:lnTo>
                <a:cubicBezTo>
                  <a:pt x="836640" y="367473"/>
                  <a:pt x="999017" y="309092"/>
                  <a:pt x="1178373" y="309092"/>
                </a:cubicBezTo>
                <a:cubicBezTo>
                  <a:pt x="1268052" y="309092"/>
                  <a:pt x="1353485" y="323687"/>
                  <a:pt x="1431191" y="350081"/>
                </a:cubicBezTo>
                <a:lnTo>
                  <a:pt x="1535098" y="395372"/>
                </a:lnTo>
                <a:lnTo>
                  <a:pt x="1601328" y="366503"/>
                </a:lnTo>
                <a:cubicBezTo>
                  <a:pt x="1685751" y="337827"/>
                  <a:pt x="1778567" y="321971"/>
                  <a:pt x="1875994" y="321971"/>
                </a:cubicBezTo>
                <a:cubicBezTo>
                  <a:pt x="2168280" y="321971"/>
                  <a:pt x="2419060" y="464681"/>
                  <a:pt x="2526182" y="668067"/>
                </a:cubicBezTo>
                <a:lnTo>
                  <a:pt x="2552597" y="736404"/>
                </a:lnTo>
                <a:lnTo>
                  <a:pt x="2571015" y="731813"/>
                </a:lnTo>
                <a:cubicBezTo>
                  <a:pt x="2613296" y="724865"/>
                  <a:pt x="2657074" y="721216"/>
                  <a:pt x="2701915" y="721216"/>
                </a:cubicBezTo>
                <a:lnTo>
                  <a:pt x="2724369" y="722353"/>
                </a:lnTo>
                <a:lnTo>
                  <a:pt x="2760974" y="627658"/>
                </a:lnTo>
                <a:cubicBezTo>
                  <a:pt x="2859573" y="440450"/>
                  <a:pt x="3090405" y="309092"/>
                  <a:pt x="3359439" y="309092"/>
                </a:cubicBezTo>
                <a:cubicBezTo>
                  <a:pt x="3404279" y="309092"/>
                  <a:pt x="3448056" y="312741"/>
                  <a:pt x="3490338" y="319689"/>
                </a:cubicBezTo>
                <a:lnTo>
                  <a:pt x="3500624" y="322253"/>
                </a:lnTo>
                <a:lnTo>
                  <a:pt x="3537095" y="268294"/>
                </a:lnTo>
                <a:cubicBezTo>
                  <a:pt x="3673270" y="106424"/>
                  <a:pt x="3903880" y="0"/>
                  <a:pt x="416544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2" name="任意多边形 30"/>
          <p:cNvSpPr/>
          <p:nvPr/>
        </p:nvSpPr>
        <p:spPr>
          <a:xfrm rot="20700000" flipH="1">
            <a:off x="4124325" y="1689100"/>
            <a:ext cx="895350" cy="619125"/>
          </a:xfrm>
          <a:custGeom>
            <a:avLst/>
            <a:gdLst>
              <a:gd name="connsiteX0" fmla="*/ 811844 w 815110"/>
              <a:gd name="connsiteY0" fmla="*/ 0 h 753851"/>
              <a:gd name="connsiteX1" fmla="*/ 811221 w 815110"/>
              <a:gd name="connsiteY1" fmla="*/ 3357 h 753851"/>
              <a:gd name="connsiteX2" fmla="*/ 815110 w 815110"/>
              <a:gd name="connsiteY2" fmla="*/ 1718 h 753851"/>
              <a:gd name="connsiteX3" fmla="*/ 810512 w 815110"/>
              <a:gd name="connsiteY3" fmla="*/ 7176 h 753851"/>
              <a:gd name="connsiteX4" fmla="*/ 674407 w 815110"/>
              <a:gd name="connsiteY4" fmla="*/ 740510 h 753851"/>
              <a:gd name="connsiteX5" fmla="*/ 421276 w 815110"/>
              <a:gd name="connsiteY5" fmla="*/ 621270 h 753851"/>
              <a:gd name="connsiteX6" fmla="*/ 293771 w 815110"/>
              <a:gd name="connsiteY6" fmla="*/ 753851 h 753851"/>
              <a:gd name="connsiteX7" fmla="*/ 336279 w 815110"/>
              <a:gd name="connsiteY7" fmla="*/ 581231 h 753851"/>
              <a:gd name="connsiteX8" fmla="*/ 335005 w 815110"/>
              <a:gd name="connsiteY8" fmla="*/ 580631 h 753851"/>
              <a:gd name="connsiteX9" fmla="*/ 337035 w 815110"/>
              <a:gd name="connsiteY9" fmla="*/ 578159 h 753851"/>
              <a:gd name="connsiteX10" fmla="*/ 337278 w 815110"/>
              <a:gd name="connsiteY10" fmla="*/ 577173 h 753851"/>
              <a:gd name="connsiteX11" fmla="*/ 337691 w 815110"/>
              <a:gd name="connsiteY11" fmla="*/ 577360 h 753851"/>
              <a:gd name="connsiteX12" fmla="*/ 628627 w 815110"/>
              <a:gd name="connsiteY12" fmla="*/ 223097 h 753851"/>
              <a:gd name="connsiteX13" fmla="*/ 609342 w 815110"/>
              <a:gd name="connsiteY13" fmla="*/ 245991 h 753851"/>
              <a:gd name="connsiteX14" fmla="*/ 266398 w 815110"/>
              <a:gd name="connsiteY14" fmla="*/ 517542 h 753851"/>
              <a:gd name="connsiteX15" fmla="*/ 0 w 815110"/>
              <a:gd name="connsiteY15" fmla="*/ 345175 h 753851"/>
              <a:gd name="connsiteX16" fmla="*/ 807958 w 815110"/>
              <a:gd name="connsiteY16" fmla="*/ 4731 h 75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815110" h="753851">
                <a:moveTo>
                  <a:pt x="811844" y="0"/>
                </a:moveTo>
                <a:lnTo>
                  <a:pt x="811221" y="3357"/>
                </a:lnTo>
                <a:lnTo>
                  <a:pt x="815110" y="1718"/>
                </a:lnTo>
                <a:lnTo>
                  <a:pt x="810512" y="7176"/>
                </a:lnTo>
                <a:lnTo>
                  <a:pt x="674407" y="740510"/>
                </a:lnTo>
                <a:lnTo>
                  <a:pt x="421276" y="621270"/>
                </a:lnTo>
                <a:lnTo>
                  <a:pt x="293771" y="753851"/>
                </a:lnTo>
                <a:lnTo>
                  <a:pt x="336279" y="581231"/>
                </a:lnTo>
                <a:lnTo>
                  <a:pt x="335005" y="580631"/>
                </a:lnTo>
                <a:lnTo>
                  <a:pt x="337035" y="578159"/>
                </a:lnTo>
                <a:lnTo>
                  <a:pt x="337278" y="577173"/>
                </a:lnTo>
                <a:lnTo>
                  <a:pt x="337691" y="577360"/>
                </a:lnTo>
                <a:lnTo>
                  <a:pt x="628627" y="223097"/>
                </a:lnTo>
                <a:lnTo>
                  <a:pt x="609342" y="245991"/>
                </a:lnTo>
                <a:lnTo>
                  <a:pt x="266398" y="517542"/>
                </a:lnTo>
                <a:lnTo>
                  <a:pt x="0" y="345175"/>
                </a:lnTo>
                <a:lnTo>
                  <a:pt x="807958" y="4731"/>
                </a:lnTo>
                <a:close/>
              </a:path>
            </a:pathLst>
          </a:custGeom>
          <a:gradFill flip="none" rotWithShape="1">
            <a:gsLst>
              <a:gs pos="100000">
                <a:schemeClr val="accent2">
                  <a:alpha val="50000"/>
                </a:schemeClr>
              </a:gs>
              <a:gs pos="0">
                <a:schemeClr val="accent2"/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686050" y="2591560"/>
            <a:ext cx="3771900" cy="978729"/>
          </a:xfrm>
        </p:spPr>
        <p:txBody>
          <a:bodyPr anchor="b">
            <a:normAutofit/>
          </a:bodyPr>
          <a:lstStyle>
            <a:lvl1pPr algn="ctr">
              <a:defRPr sz="4800">
                <a:solidFill>
                  <a:schemeClr val="bg1"/>
                </a:solidFill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18" name="内容占位符 17"/>
          <p:cNvSpPr>
            <a:spLocks noGrp="1"/>
          </p:cNvSpPr>
          <p:nvPr>
            <p:ph sz="quarter" idx="13"/>
          </p:nvPr>
        </p:nvSpPr>
        <p:spPr>
          <a:xfrm>
            <a:off x="2686050" y="3610928"/>
            <a:ext cx="3771900" cy="461665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33" name="日期占位符 2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4" name="页脚占位符 3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12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5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algn="r">
              <a:lnSpc>
                <a:spcPct val="120000"/>
              </a:lnSpc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lnSpc>
                <a:spcPct val="120000"/>
              </a:lnSpc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711200"/>
            <a:ext cx="3196800" cy="1600200"/>
          </a:xfrm>
        </p:spPr>
        <p:txBody>
          <a:bodyPr anchor="t">
            <a:normAutofit/>
          </a:bodyPr>
          <a:lstStyle>
            <a:lvl1pPr algn="l">
              <a:defRPr sz="32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4014391" y="733425"/>
            <a:ext cx="4627800" cy="54036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685800" rtl="0" eaLnBrk="0" fontAlgn="base" latinLnBrk="0" hangingPunct="0">
              <a:lnSpc>
                <a:spcPct val="1200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311400"/>
            <a:ext cx="3196800" cy="3811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21" name="日期占位符 4"/>
          <p:cNvSpPr>
            <a:spLocks noGrp="1"/>
          </p:cNvSpPr>
          <p:nvPr>
            <p:ph type="dt" sz="half" idx="1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2" name="页脚占位符 5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12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3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algn="r">
              <a:lnSpc>
                <a:spcPct val="120000"/>
              </a:lnSpc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 showMasterSp="0">
  <p:cSld name="竖排标题与文本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368363" y="365125"/>
            <a:ext cx="1146987" cy="5811838"/>
          </a:xfrm>
        </p:spPr>
        <p:txBody>
          <a:bodyPr vert="eaVert">
            <a:normAutofit/>
          </a:bodyPr>
          <a:lstStyle>
            <a:lvl1pPr>
              <a:defRPr sz="27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6659969" cy="5811838"/>
          </a:xfrm>
        </p:spPr>
        <p:txBody>
          <a:bodyPr vert="eaVert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21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2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12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3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algn="r">
              <a:lnSpc>
                <a:spcPct val="120000"/>
              </a:lnSpc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lnSpc>
                <a:spcPct val="120000"/>
              </a:lnSpc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>
  <p:cSld name="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28650" y="551544"/>
            <a:ext cx="7886700" cy="5558971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21" name="日期占位符 2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2" name="页脚占位符 3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12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3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algn="r">
              <a:lnSpc>
                <a:spcPct val="120000"/>
              </a:lnSpc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任意多边形 30"/>
          <p:cNvSpPr/>
          <p:nvPr/>
        </p:nvSpPr>
        <p:spPr>
          <a:xfrm rot="20700000" flipH="1">
            <a:off x="6426200" y="636588"/>
            <a:ext cx="896938" cy="619124"/>
          </a:xfrm>
          <a:custGeom>
            <a:avLst/>
            <a:gdLst>
              <a:gd name="connsiteX0" fmla="*/ 811844 w 815110"/>
              <a:gd name="connsiteY0" fmla="*/ 0 h 753851"/>
              <a:gd name="connsiteX1" fmla="*/ 811221 w 815110"/>
              <a:gd name="connsiteY1" fmla="*/ 3357 h 753851"/>
              <a:gd name="connsiteX2" fmla="*/ 815110 w 815110"/>
              <a:gd name="connsiteY2" fmla="*/ 1718 h 753851"/>
              <a:gd name="connsiteX3" fmla="*/ 810512 w 815110"/>
              <a:gd name="connsiteY3" fmla="*/ 7176 h 753851"/>
              <a:gd name="connsiteX4" fmla="*/ 674407 w 815110"/>
              <a:gd name="connsiteY4" fmla="*/ 740510 h 753851"/>
              <a:gd name="connsiteX5" fmla="*/ 421276 w 815110"/>
              <a:gd name="connsiteY5" fmla="*/ 621270 h 753851"/>
              <a:gd name="connsiteX6" fmla="*/ 293771 w 815110"/>
              <a:gd name="connsiteY6" fmla="*/ 753851 h 753851"/>
              <a:gd name="connsiteX7" fmla="*/ 336279 w 815110"/>
              <a:gd name="connsiteY7" fmla="*/ 581231 h 753851"/>
              <a:gd name="connsiteX8" fmla="*/ 335005 w 815110"/>
              <a:gd name="connsiteY8" fmla="*/ 580631 h 753851"/>
              <a:gd name="connsiteX9" fmla="*/ 337035 w 815110"/>
              <a:gd name="connsiteY9" fmla="*/ 578159 h 753851"/>
              <a:gd name="connsiteX10" fmla="*/ 337278 w 815110"/>
              <a:gd name="connsiteY10" fmla="*/ 577173 h 753851"/>
              <a:gd name="connsiteX11" fmla="*/ 337691 w 815110"/>
              <a:gd name="connsiteY11" fmla="*/ 577360 h 753851"/>
              <a:gd name="connsiteX12" fmla="*/ 628627 w 815110"/>
              <a:gd name="connsiteY12" fmla="*/ 223097 h 753851"/>
              <a:gd name="connsiteX13" fmla="*/ 609342 w 815110"/>
              <a:gd name="connsiteY13" fmla="*/ 245991 h 753851"/>
              <a:gd name="connsiteX14" fmla="*/ 266398 w 815110"/>
              <a:gd name="connsiteY14" fmla="*/ 517542 h 753851"/>
              <a:gd name="connsiteX15" fmla="*/ 0 w 815110"/>
              <a:gd name="connsiteY15" fmla="*/ 345175 h 753851"/>
              <a:gd name="connsiteX16" fmla="*/ 807958 w 815110"/>
              <a:gd name="connsiteY16" fmla="*/ 4731 h 75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815110" h="753851">
                <a:moveTo>
                  <a:pt x="811844" y="0"/>
                </a:moveTo>
                <a:lnTo>
                  <a:pt x="811221" y="3357"/>
                </a:lnTo>
                <a:lnTo>
                  <a:pt x="815110" y="1718"/>
                </a:lnTo>
                <a:lnTo>
                  <a:pt x="810512" y="7176"/>
                </a:lnTo>
                <a:lnTo>
                  <a:pt x="674407" y="740510"/>
                </a:lnTo>
                <a:lnTo>
                  <a:pt x="421276" y="621270"/>
                </a:lnTo>
                <a:lnTo>
                  <a:pt x="293771" y="753851"/>
                </a:lnTo>
                <a:lnTo>
                  <a:pt x="336279" y="581231"/>
                </a:lnTo>
                <a:lnTo>
                  <a:pt x="335005" y="580631"/>
                </a:lnTo>
                <a:lnTo>
                  <a:pt x="337035" y="578159"/>
                </a:lnTo>
                <a:lnTo>
                  <a:pt x="337278" y="577173"/>
                </a:lnTo>
                <a:lnTo>
                  <a:pt x="337691" y="577360"/>
                </a:lnTo>
                <a:lnTo>
                  <a:pt x="628627" y="223097"/>
                </a:lnTo>
                <a:lnTo>
                  <a:pt x="609342" y="245991"/>
                </a:lnTo>
                <a:lnTo>
                  <a:pt x="266398" y="517542"/>
                </a:lnTo>
                <a:lnTo>
                  <a:pt x="0" y="345175"/>
                </a:lnTo>
                <a:lnTo>
                  <a:pt x="807958" y="4731"/>
                </a:lnTo>
                <a:close/>
              </a:path>
            </a:pathLst>
          </a:custGeom>
          <a:gradFill flip="none" rotWithShape="1">
            <a:gsLst>
              <a:gs pos="100000">
                <a:schemeClr val="accent2">
                  <a:alpha val="50000"/>
                </a:schemeClr>
              </a:gs>
              <a:gs pos="0">
                <a:schemeClr val="accent2"/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9226" name="组合 16"/>
          <p:cNvGrpSpPr/>
          <p:nvPr/>
        </p:nvGrpSpPr>
        <p:grpSpPr>
          <a:xfrm>
            <a:off x="581025" y="3287713"/>
            <a:ext cx="1171575" cy="268287"/>
            <a:chOff x="580290" y="3288314"/>
            <a:chExt cx="1172059" cy="267237"/>
          </a:xfrm>
        </p:grpSpPr>
        <p:sp>
          <p:nvSpPr>
            <p:cNvPr id="23" name="椭圆 22"/>
            <p:cNvSpPr/>
            <p:nvPr/>
          </p:nvSpPr>
          <p:spPr>
            <a:xfrm rot="10800000">
              <a:off x="580290" y="3288314"/>
              <a:ext cx="266810" cy="26723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4" name="椭圆 23"/>
            <p:cNvSpPr/>
            <p:nvPr/>
          </p:nvSpPr>
          <p:spPr>
            <a:xfrm rot="10800000">
              <a:off x="1172673" y="3321521"/>
              <a:ext cx="201695" cy="200824"/>
            </a:xfrm>
            <a:prstGeom prst="ellipse">
              <a:avLst/>
            </a:prstGeom>
            <a:solidFill>
              <a:schemeClr val="accent2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5" name="椭圆 24"/>
            <p:cNvSpPr/>
            <p:nvPr/>
          </p:nvSpPr>
          <p:spPr>
            <a:xfrm rot="10800000">
              <a:off x="1618944" y="3354728"/>
              <a:ext cx="133405" cy="134409"/>
            </a:xfrm>
            <a:prstGeom prst="ellipse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9227" name="组合 17"/>
          <p:cNvGrpSpPr/>
          <p:nvPr/>
        </p:nvGrpSpPr>
        <p:grpSpPr>
          <a:xfrm flipH="1">
            <a:off x="7386638" y="3295650"/>
            <a:ext cx="1173162" cy="266700"/>
            <a:chOff x="580290" y="3288314"/>
            <a:chExt cx="1172059" cy="267237"/>
          </a:xfrm>
        </p:grpSpPr>
        <p:sp>
          <p:nvSpPr>
            <p:cNvPr id="27" name="椭圆 26"/>
            <p:cNvSpPr/>
            <p:nvPr/>
          </p:nvSpPr>
          <p:spPr>
            <a:xfrm rot="10800000">
              <a:off x="580290" y="3288314"/>
              <a:ext cx="266449" cy="26723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8" name="椭圆 19"/>
            <p:cNvSpPr/>
            <p:nvPr/>
          </p:nvSpPr>
          <p:spPr>
            <a:xfrm rot="10800000">
              <a:off x="1173457" y="3321719"/>
              <a:ext cx="199837" cy="200428"/>
            </a:xfrm>
            <a:prstGeom prst="ellipse">
              <a:avLst/>
            </a:prstGeom>
            <a:solidFill>
              <a:schemeClr val="accent2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9" name="椭圆 28"/>
            <p:cNvSpPr/>
            <p:nvPr/>
          </p:nvSpPr>
          <p:spPr>
            <a:xfrm rot="10800000">
              <a:off x="1619124" y="3355123"/>
              <a:ext cx="133225" cy="133619"/>
            </a:xfrm>
            <a:prstGeom prst="ellipse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30" name="任意多边形: 形状 6"/>
          <p:cNvSpPr/>
          <p:nvPr/>
        </p:nvSpPr>
        <p:spPr>
          <a:xfrm>
            <a:off x="0" y="4887913"/>
            <a:ext cx="9144000" cy="1970088"/>
          </a:xfrm>
          <a:custGeom>
            <a:avLst/>
            <a:gdLst>
              <a:gd name="connsiteX0" fmla="*/ 4761693 w 12192001"/>
              <a:gd name="connsiteY0" fmla="*/ 0 h 1975365"/>
              <a:gd name="connsiteX1" fmla="*/ 6041005 w 12192001"/>
              <a:gd name="connsiteY1" fmla="*/ 551581 h 1975365"/>
              <a:gd name="connsiteX2" fmla="*/ 6051129 w 12192001"/>
              <a:gd name="connsiteY2" fmla="*/ 563959 h 1975365"/>
              <a:gd name="connsiteX3" fmla="*/ 6073942 w 12192001"/>
              <a:gd name="connsiteY3" fmla="*/ 553912 h 1975365"/>
              <a:gd name="connsiteX4" fmla="*/ 6719270 w 12192001"/>
              <a:gd name="connsiteY4" fmla="*/ 434799 h 1975365"/>
              <a:gd name="connsiteX5" fmla="*/ 7891577 w 12192001"/>
              <a:gd name="connsiteY5" fmla="*/ 878743 h 1975365"/>
              <a:gd name="connsiteX6" fmla="*/ 7956994 w 12192001"/>
              <a:gd name="connsiteY6" fmla="*/ 944547 h 1975365"/>
              <a:gd name="connsiteX7" fmla="*/ 7985842 w 12192001"/>
              <a:gd name="connsiteY7" fmla="*/ 901137 h 1975365"/>
              <a:gd name="connsiteX8" fmla="*/ 9599486 w 12192001"/>
              <a:gd name="connsiteY8" fmla="*/ 116746 h 1975365"/>
              <a:gd name="connsiteX9" fmla="*/ 11213130 w 12192001"/>
              <a:gd name="connsiteY9" fmla="*/ 901137 h 1975365"/>
              <a:gd name="connsiteX10" fmla="*/ 11218027 w 12192001"/>
              <a:gd name="connsiteY10" fmla="*/ 908506 h 1975365"/>
              <a:gd name="connsiteX11" fmla="*/ 11301959 w 12192001"/>
              <a:gd name="connsiteY11" fmla="*/ 824077 h 1975365"/>
              <a:gd name="connsiteX12" fmla="*/ 12140144 w 12192001"/>
              <a:gd name="connsiteY12" fmla="*/ 410927 h 1975365"/>
              <a:gd name="connsiteX13" fmla="*/ 12192001 w 12192001"/>
              <a:gd name="connsiteY13" fmla="*/ 403692 h 1975365"/>
              <a:gd name="connsiteX14" fmla="*/ 12192001 w 12192001"/>
              <a:gd name="connsiteY14" fmla="*/ 1975365 h 1975365"/>
              <a:gd name="connsiteX15" fmla="*/ 0 w 12192001"/>
              <a:gd name="connsiteY15" fmla="*/ 1975365 h 1975365"/>
              <a:gd name="connsiteX16" fmla="*/ 0 w 12192001"/>
              <a:gd name="connsiteY16" fmla="*/ 204727 h 1975365"/>
              <a:gd name="connsiteX17" fmla="*/ 60384 w 12192001"/>
              <a:gd name="connsiteY17" fmla="*/ 207862 h 1975365"/>
              <a:gd name="connsiteX18" fmla="*/ 1338550 w 12192001"/>
              <a:gd name="connsiteY18" fmla="*/ 843689 h 1975365"/>
              <a:gd name="connsiteX19" fmla="*/ 1434547 w 12192001"/>
              <a:gd name="connsiteY19" fmla="*/ 961054 h 1975365"/>
              <a:gd name="connsiteX20" fmla="*/ 1439685 w 12192001"/>
              <a:gd name="connsiteY20" fmla="*/ 955887 h 1975365"/>
              <a:gd name="connsiteX21" fmla="*/ 2815706 w 12192001"/>
              <a:gd name="connsiteY21" fmla="*/ 434799 h 1975365"/>
              <a:gd name="connsiteX22" fmla="*/ 3394383 w 12192001"/>
              <a:gd name="connsiteY22" fmla="*/ 514784 h 1975365"/>
              <a:gd name="connsiteX23" fmla="*/ 3487865 w 12192001"/>
              <a:gd name="connsiteY23" fmla="*/ 546065 h 1975365"/>
              <a:gd name="connsiteX24" fmla="*/ 3589385 w 12192001"/>
              <a:gd name="connsiteY24" fmla="*/ 443944 h 1975365"/>
              <a:gd name="connsiteX25" fmla="*/ 4761693 w 12192001"/>
              <a:gd name="connsiteY25" fmla="*/ 0 h 19753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2192001" h="1975365">
                <a:moveTo>
                  <a:pt x="4761693" y="0"/>
                </a:moveTo>
                <a:cubicBezTo>
                  <a:pt x="5276735" y="0"/>
                  <a:pt x="5736923" y="214716"/>
                  <a:pt x="6041005" y="551581"/>
                </a:cubicBezTo>
                <a:lnTo>
                  <a:pt x="6051129" y="563959"/>
                </a:lnTo>
                <a:lnTo>
                  <a:pt x="6073942" y="553912"/>
                </a:lnTo>
                <a:cubicBezTo>
                  <a:pt x="6272289" y="477212"/>
                  <a:pt x="6490362" y="434799"/>
                  <a:pt x="6719270" y="434799"/>
                </a:cubicBezTo>
                <a:cubicBezTo>
                  <a:pt x="7177084" y="434799"/>
                  <a:pt x="7591557" y="604452"/>
                  <a:pt x="7891577" y="878743"/>
                </a:cubicBezTo>
                <a:lnTo>
                  <a:pt x="7956994" y="944547"/>
                </a:lnTo>
                <a:lnTo>
                  <a:pt x="7985842" y="901137"/>
                </a:lnTo>
                <a:cubicBezTo>
                  <a:pt x="8335549" y="427892"/>
                  <a:pt x="8927773" y="116746"/>
                  <a:pt x="9599486" y="116746"/>
                </a:cubicBezTo>
                <a:cubicBezTo>
                  <a:pt x="10271198" y="116746"/>
                  <a:pt x="10863422" y="427892"/>
                  <a:pt x="11213130" y="901137"/>
                </a:cubicBezTo>
                <a:lnTo>
                  <a:pt x="11218027" y="908506"/>
                </a:lnTo>
                <a:lnTo>
                  <a:pt x="11301959" y="824077"/>
                </a:lnTo>
                <a:cubicBezTo>
                  <a:pt x="11526974" y="618359"/>
                  <a:pt x="11816369" y="471500"/>
                  <a:pt x="12140144" y="410927"/>
                </a:cubicBezTo>
                <a:lnTo>
                  <a:pt x="12192001" y="403692"/>
                </a:lnTo>
                <a:lnTo>
                  <a:pt x="12192001" y="1975365"/>
                </a:lnTo>
                <a:lnTo>
                  <a:pt x="0" y="1975365"/>
                </a:lnTo>
                <a:lnTo>
                  <a:pt x="0" y="204727"/>
                </a:lnTo>
                <a:lnTo>
                  <a:pt x="60384" y="207862"/>
                </a:lnTo>
                <a:cubicBezTo>
                  <a:pt x="573648" y="261507"/>
                  <a:pt x="1026243" y="497713"/>
                  <a:pt x="1338550" y="843689"/>
                </a:cubicBezTo>
                <a:lnTo>
                  <a:pt x="1434547" y="961054"/>
                </a:lnTo>
                <a:lnTo>
                  <a:pt x="1439685" y="955887"/>
                </a:lnTo>
                <a:cubicBezTo>
                  <a:pt x="1791839" y="633932"/>
                  <a:pt x="2278336" y="434799"/>
                  <a:pt x="2815706" y="434799"/>
                </a:cubicBezTo>
                <a:cubicBezTo>
                  <a:pt x="3017220" y="434799"/>
                  <a:pt x="3211580" y="462802"/>
                  <a:pt x="3394383" y="514784"/>
                </a:cubicBezTo>
                <a:lnTo>
                  <a:pt x="3487865" y="546065"/>
                </a:lnTo>
                <a:lnTo>
                  <a:pt x="3589385" y="443944"/>
                </a:lnTo>
                <a:cubicBezTo>
                  <a:pt x="3889406" y="169652"/>
                  <a:pt x="4303879" y="0"/>
                  <a:pt x="4761693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alpha val="50000"/>
                </a:schemeClr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1" name="任意多边形: 形状 7"/>
          <p:cNvSpPr/>
          <p:nvPr/>
        </p:nvSpPr>
        <p:spPr>
          <a:xfrm>
            <a:off x="0" y="5421313"/>
            <a:ext cx="9144000" cy="1436688"/>
          </a:xfrm>
          <a:custGeom>
            <a:avLst/>
            <a:gdLst>
              <a:gd name="connsiteX0" fmla="*/ 1825119 w 12192000"/>
              <a:gd name="connsiteY0" fmla="*/ 0 h 1445191"/>
              <a:gd name="connsiteX1" fmla="*/ 2676215 w 12192000"/>
              <a:gd name="connsiteY1" fmla="*/ 335498 h 1445191"/>
              <a:gd name="connsiteX2" fmla="*/ 2725007 w 12192000"/>
              <a:gd name="connsiteY2" fmla="*/ 402142 h 1445191"/>
              <a:gd name="connsiteX3" fmla="*/ 2887042 w 12192000"/>
              <a:gd name="connsiteY3" fmla="*/ 336937 h 1445191"/>
              <a:gd name="connsiteX4" fmla="*/ 3286558 w 12192000"/>
              <a:gd name="connsiteY4" fmla="*/ 277137 h 1445191"/>
              <a:gd name="connsiteX5" fmla="*/ 4137654 w 12192000"/>
              <a:gd name="connsiteY5" fmla="*/ 612635 h 1445191"/>
              <a:gd name="connsiteX6" fmla="*/ 4137762 w 12192000"/>
              <a:gd name="connsiteY6" fmla="*/ 612785 h 1445191"/>
              <a:gd name="connsiteX7" fmla="*/ 4173314 w 12192000"/>
              <a:gd name="connsiteY7" fmla="*/ 564223 h 1445191"/>
              <a:gd name="connsiteX8" fmla="*/ 5259074 w 12192000"/>
              <a:gd name="connsiteY8" fmla="*/ 136221 h 1445191"/>
              <a:gd name="connsiteX9" fmla="*/ 5883199 w 12192000"/>
              <a:gd name="connsiteY9" fmla="*/ 253387 h 1445191"/>
              <a:gd name="connsiteX10" fmla="*/ 5937700 w 12192000"/>
              <a:gd name="connsiteY10" fmla="*/ 277935 h 1445191"/>
              <a:gd name="connsiteX11" fmla="*/ 5998970 w 12192000"/>
              <a:gd name="connsiteY11" fmla="*/ 222879 h 1445191"/>
              <a:gd name="connsiteX12" fmla="*/ 6724734 w 12192000"/>
              <a:gd name="connsiteY12" fmla="*/ 0 h 1445191"/>
              <a:gd name="connsiteX13" fmla="*/ 7450498 w 12192000"/>
              <a:gd name="connsiteY13" fmla="*/ 222879 h 1445191"/>
              <a:gd name="connsiteX14" fmla="*/ 7504128 w 12192000"/>
              <a:gd name="connsiteY14" fmla="*/ 271069 h 1445191"/>
              <a:gd name="connsiteX15" fmla="*/ 7515578 w 12192000"/>
              <a:gd name="connsiteY15" fmla="*/ 265911 h 1445191"/>
              <a:gd name="connsiteX16" fmla="*/ 8139707 w 12192000"/>
              <a:gd name="connsiteY16" fmla="*/ 148745 h 1445191"/>
              <a:gd name="connsiteX17" fmla="*/ 9129790 w 12192000"/>
              <a:gd name="connsiteY17" fmla="*/ 484217 h 1445191"/>
              <a:gd name="connsiteX18" fmla="*/ 9258974 w 12192000"/>
              <a:gd name="connsiteY18" fmla="*/ 615575 h 1445191"/>
              <a:gd name="connsiteX19" fmla="*/ 9261126 w 12192000"/>
              <a:gd name="connsiteY19" fmla="*/ 612634 h 1445191"/>
              <a:gd name="connsiteX20" fmla="*/ 10112222 w 12192000"/>
              <a:gd name="connsiteY20" fmla="*/ 277136 h 1445191"/>
              <a:gd name="connsiteX21" fmla="*/ 10686084 w 12192000"/>
              <a:gd name="connsiteY21" fmla="*/ 407095 h 1445191"/>
              <a:gd name="connsiteX22" fmla="*/ 10698420 w 12192000"/>
              <a:gd name="connsiteY22" fmla="*/ 414641 h 1445191"/>
              <a:gd name="connsiteX23" fmla="*/ 10756361 w 12192000"/>
              <a:gd name="connsiteY23" fmla="*/ 335498 h 1445191"/>
              <a:gd name="connsiteX24" fmla="*/ 11607457 w 12192000"/>
              <a:gd name="connsiteY24" fmla="*/ 0 h 1445191"/>
              <a:gd name="connsiteX25" fmla="*/ 12096693 w 12192000"/>
              <a:gd name="connsiteY25" fmla="*/ 91844 h 1445191"/>
              <a:gd name="connsiteX26" fmla="*/ 12192000 w 12192000"/>
              <a:gd name="connsiteY26" fmla="*/ 135942 h 1445191"/>
              <a:gd name="connsiteX27" fmla="*/ 12192000 w 12192000"/>
              <a:gd name="connsiteY27" fmla="*/ 1445191 h 1445191"/>
              <a:gd name="connsiteX28" fmla="*/ 0 w 12192000"/>
              <a:gd name="connsiteY28" fmla="*/ 1445191 h 1445191"/>
              <a:gd name="connsiteX29" fmla="*/ 0 w 12192000"/>
              <a:gd name="connsiteY29" fmla="*/ 326970 h 1445191"/>
              <a:gd name="connsiteX30" fmla="*/ 2069 w 12192000"/>
              <a:gd name="connsiteY30" fmla="*/ 326409 h 1445191"/>
              <a:gd name="connsiteX31" fmla="*/ 329894 w 12192000"/>
              <a:gd name="connsiteY31" fmla="*/ 289663 h 1445191"/>
              <a:gd name="connsiteX32" fmla="*/ 878628 w 12192000"/>
              <a:gd name="connsiteY32" fmla="*/ 397949 h 1445191"/>
              <a:gd name="connsiteX33" fmla="*/ 914726 w 12192000"/>
              <a:gd name="connsiteY33" fmla="*/ 416495 h 1445191"/>
              <a:gd name="connsiteX34" fmla="*/ 974025 w 12192000"/>
              <a:gd name="connsiteY34" fmla="*/ 335498 h 1445191"/>
              <a:gd name="connsiteX35" fmla="*/ 1825119 w 12192000"/>
              <a:gd name="connsiteY35" fmla="*/ 0 h 1445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2192000" h="1445191">
                <a:moveTo>
                  <a:pt x="1825119" y="0"/>
                </a:moveTo>
                <a:cubicBezTo>
                  <a:pt x="2179406" y="0"/>
                  <a:pt x="2491766" y="133083"/>
                  <a:pt x="2676215" y="335498"/>
                </a:cubicBezTo>
                <a:lnTo>
                  <a:pt x="2725007" y="402142"/>
                </a:lnTo>
                <a:lnTo>
                  <a:pt x="2887042" y="336937"/>
                </a:lnTo>
                <a:cubicBezTo>
                  <a:pt x="3009837" y="298430"/>
                  <a:pt x="3144843" y="277137"/>
                  <a:pt x="3286558" y="277137"/>
                </a:cubicBezTo>
                <a:cubicBezTo>
                  <a:pt x="3640842" y="277137"/>
                  <a:pt x="3953203" y="410220"/>
                  <a:pt x="4137654" y="612635"/>
                </a:cubicBezTo>
                <a:lnTo>
                  <a:pt x="4137762" y="612785"/>
                </a:lnTo>
                <a:lnTo>
                  <a:pt x="4173314" y="564223"/>
                </a:lnTo>
                <a:cubicBezTo>
                  <a:pt x="4408621" y="305997"/>
                  <a:pt x="4807103" y="136221"/>
                  <a:pt x="5259074" y="136221"/>
                </a:cubicBezTo>
                <a:cubicBezTo>
                  <a:pt x="5485056" y="136221"/>
                  <a:pt x="5697670" y="178665"/>
                  <a:pt x="5883199" y="253387"/>
                </a:cubicBezTo>
                <a:lnTo>
                  <a:pt x="5937700" y="277935"/>
                </a:lnTo>
                <a:lnTo>
                  <a:pt x="5998970" y="222879"/>
                </a:lnTo>
                <a:cubicBezTo>
                  <a:pt x="6184708" y="85173"/>
                  <a:pt x="6441306" y="0"/>
                  <a:pt x="6724734" y="0"/>
                </a:cubicBezTo>
                <a:cubicBezTo>
                  <a:pt x="7008162" y="0"/>
                  <a:pt x="7264760" y="85173"/>
                  <a:pt x="7450498" y="222879"/>
                </a:cubicBezTo>
                <a:lnTo>
                  <a:pt x="7504128" y="271069"/>
                </a:lnTo>
                <a:lnTo>
                  <a:pt x="7515578" y="265911"/>
                </a:lnTo>
                <a:cubicBezTo>
                  <a:pt x="7701109" y="191189"/>
                  <a:pt x="7913723" y="148745"/>
                  <a:pt x="8139707" y="148745"/>
                </a:cubicBezTo>
                <a:cubicBezTo>
                  <a:pt x="8535178" y="148745"/>
                  <a:pt x="8889702" y="278730"/>
                  <a:pt x="9129790" y="484217"/>
                </a:cubicBezTo>
                <a:lnTo>
                  <a:pt x="9258974" y="615575"/>
                </a:lnTo>
                <a:lnTo>
                  <a:pt x="9261126" y="612634"/>
                </a:lnTo>
                <a:cubicBezTo>
                  <a:pt x="9445576" y="410219"/>
                  <a:pt x="9757936" y="277136"/>
                  <a:pt x="10112222" y="277136"/>
                </a:cubicBezTo>
                <a:cubicBezTo>
                  <a:pt x="10324793" y="277136"/>
                  <a:pt x="10522273" y="325046"/>
                  <a:pt x="10686084" y="407095"/>
                </a:cubicBezTo>
                <a:lnTo>
                  <a:pt x="10698420" y="414641"/>
                </a:lnTo>
                <a:lnTo>
                  <a:pt x="10756361" y="335498"/>
                </a:lnTo>
                <a:cubicBezTo>
                  <a:pt x="10940811" y="133083"/>
                  <a:pt x="11253171" y="0"/>
                  <a:pt x="11607457" y="0"/>
                </a:cubicBezTo>
                <a:cubicBezTo>
                  <a:pt x="11784600" y="0"/>
                  <a:pt x="11951262" y="33271"/>
                  <a:pt x="12096693" y="91844"/>
                </a:cubicBezTo>
                <a:lnTo>
                  <a:pt x="12192000" y="135942"/>
                </a:lnTo>
                <a:lnTo>
                  <a:pt x="12192000" y="1445191"/>
                </a:lnTo>
                <a:lnTo>
                  <a:pt x="0" y="1445191"/>
                </a:lnTo>
                <a:lnTo>
                  <a:pt x="0" y="326970"/>
                </a:lnTo>
                <a:lnTo>
                  <a:pt x="2069" y="326409"/>
                </a:lnTo>
                <a:cubicBezTo>
                  <a:pt x="105629" y="302528"/>
                  <a:pt x="215735" y="289663"/>
                  <a:pt x="329894" y="289663"/>
                </a:cubicBezTo>
                <a:cubicBezTo>
                  <a:pt x="529672" y="289663"/>
                  <a:pt x="717038" y="329061"/>
                  <a:pt x="878628" y="397949"/>
                </a:cubicBezTo>
                <a:lnTo>
                  <a:pt x="914726" y="416495"/>
                </a:lnTo>
                <a:lnTo>
                  <a:pt x="974025" y="335498"/>
                </a:lnTo>
                <a:cubicBezTo>
                  <a:pt x="1158473" y="133083"/>
                  <a:pt x="1470835" y="0"/>
                  <a:pt x="1825119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alpha val="51000"/>
                </a:schemeClr>
              </a:gs>
              <a:gs pos="100000">
                <a:schemeClr val="accent2">
                  <a:alpha val="3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2" name="任意多边形: 形状 8"/>
          <p:cNvSpPr/>
          <p:nvPr/>
        </p:nvSpPr>
        <p:spPr>
          <a:xfrm>
            <a:off x="0" y="5722938"/>
            <a:ext cx="9144000" cy="1135063"/>
          </a:xfrm>
          <a:custGeom>
            <a:avLst/>
            <a:gdLst>
              <a:gd name="connsiteX0" fmla="*/ 4165443 w 12192000"/>
              <a:gd name="connsiteY0" fmla="*/ 0 h 1133339"/>
              <a:gd name="connsiteX1" fmla="*/ 4793789 w 12192000"/>
              <a:gd name="connsiteY1" fmla="*/ 268294 h 1133339"/>
              <a:gd name="connsiteX2" fmla="*/ 4822897 w 12192000"/>
              <a:gd name="connsiteY2" fmla="*/ 311359 h 1133339"/>
              <a:gd name="connsiteX3" fmla="*/ 4850903 w 12192000"/>
              <a:gd name="connsiteY3" fmla="*/ 309092 h 1133339"/>
              <a:gd name="connsiteX4" fmla="*/ 5389486 w 12192000"/>
              <a:gd name="connsiteY4" fmla="*/ 539058 h 1133339"/>
              <a:gd name="connsiteX5" fmla="*/ 5423004 w 12192000"/>
              <a:gd name="connsiteY5" fmla="*/ 588645 h 1133339"/>
              <a:gd name="connsiteX6" fmla="*/ 5512341 w 12192000"/>
              <a:gd name="connsiteY6" fmla="*/ 549703 h 1133339"/>
              <a:gd name="connsiteX7" fmla="*/ 5765161 w 12192000"/>
              <a:gd name="connsiteY7" fmla="*/ 508714 h 1133339"/>
              <a:gd name="connsiteX8" fmla="*/ 5820259 w 12192000"/>
              <a:gd name="connsiteY8" fmla="*/ 512618 h 1133339"/>
              <a:gd name="connsiteX9" fmla="*/ 5859170 w 12192000"/>
              <a:gd name="connsiteY9" fmla="*/ 474742 h 1133339"/>
              <a:gd name="connsiteX10" fmla="*/ 6318443 w 12192000"/>
              <a:gd name="connsiteY10" fmla="*/ 321971 h 1133339"/>
              <a:gd name="connsiteX11" fmla="*/ 6571261 w 12192000"/>
              <a:gd name="connsiteY11" fmla="*/ 362960 h 1133339"/>
              <a:gd name="connsiteX12" fmla="*/ 6669499 w 12192000"/>
              <a:gd name="connsiteY12" fmla="*/ 405780 h 1133339"/>
              <a:gd name="connsiteX13" fmla="*/ 6680980 w 12192000"/>
              <a:gd name="connsiteY13" fmla="*/ 398172 h 1133339"/>
              <a:gd name="connsiteX14" fmla="*/ 7044125 w 12192000"/>
              <a:gd name="connsiteY14" fmla="*/ 309092 h 1133339"/>
              <a:gd name="connsiteX15" fmla="*/ 7503396 w 12192000"/>
              <a:gd name="connsiteY15" fmla="*/ 461863 h 1133339"/>
              <a:gd name="connsiteX16" fmla="*/ 7549263 w 12192000"/>
              <a:gd name="connsiteY16" fmla="*/ 506507 h 1133339"/>
              <a:gd name="connsiteX17" fmla="*/ 7557270 w 12192000"/>
              <a:gd name="connsiteY17" fmla="*/ 501203 h 1133339"/>
              <a:gd name="connsiteX18" fmla="*/ 7920415 w 12192000"/>
              <a:gd name="connsiteY18" fmla="*/ 412123 h 1133339"/>
              <a:gd name="connsiteX19" fmla="*/ 8518883 w 12192000"/>
              <a:gd name="connsiteY19" fmla="*/ 730689 h 1133339"/>
              <a:gd name="connsiteX20" fmla="*/ 8523397 w 12192000"/>
              <a:gd name="connsiteY20" fmla="*/ 742369 h 1133339"/>
              <a:gd name="connsiteX21" fmla="*/ 8530242 w 12192000"/>
              <a:gd name="connsiteY21" fmla="*/ 732242 h 1133339"/>
              <a:gd name="connsiteX22" fmla="*/ 9068825 w 12192000"/>
              <a:gd name="connsiteY22" fmla="*/ 502276 h 1133339"/>
              <a:gd name="connsiteX23" fmla="*/ 9292147 w 12192000"/>
              <a:gd name="connsiteY23" fmla="*/ 533926 h 1133339"/>
              <a:gd name="connsiteX24" fmla="*/ 9381057 w 12192000"/>
              <a:gd name="connsiteY24" fmla="*/ 567236 h 1133339"/>
              <a:gd name="connsiteX25" fmla="*/ 9408408 w 12192000"/>
              <a:gd name="connsiteY25" fmla="*/ 526771 h 1133339"/>
              <a:gd name="connsiteX26" fmla="*/ 9788804 w 12192000"/>
              <a:gd name="connsiteY26" fmla="*/ 364348 h 1133339"/>
              <a:gd name="connsiteX27" fmla="*/ 10169201 w 12192000"/>
              <a:gd name="connsiteY27" fmla="*/ 526771 h 1133339"/>
              <a:gd name="connsiteX28" fmla="*/ 10193126 w 12192000"/>
              <a:gd name="connsiteY28" fmla="*/ 562169 h 1133339"/>
              <a:gd name="connsiteX29" fmla="*/ 10221725 w 12192000"/>
              <a:gd name="connsiteY29" fmla="*/ 549703 h 1133339"/>
              <a:gd name="connsiteX30" fmla="*/ 10474543 w 12192000"/>
              <a:gd name="connsiteY30" fmla="*/ 508714 h 1133339"/>
              <a:gd name="connsiteX31" fmla="*/ 11030020 w 12192000"/>
              <a:gd name="connsiteY31" fmla="*/ 759843 h 1133339"/>
              <a:gd name="connsiteX32" fmla="*/ 11042281 w 12192000"/>
              <a:gd name="connsiteY32" fmla="*/ 779672 h 1133339"/>
              <a:gd name="connsiteX33" fmla="*/ 11058727 w 12192000"/>
              <a:gd name="connsiteY33" fmla="*/ 737128 h 1133339"/>
              <a:gd name="connsiteX34" fmla="*/ 11657193 w 12192000"/>
              <a:gd name="connsiteY34" fmla="*/ 418562 h 1133339"/>
              <a:gd name="connsiteX35" fmla="*/ 11910011 w 12192000"/>
              <a:gd name="connsiteY35" fmla="*/ 459551 h 1133339"/>
              <a:gd name="connsiteX36" fmla="*/ 12013158 w 12192000"/>
              <a:gd name="connsiteY36" fmla="*/ 504512 h 1133339"/>
              <a:gd name="connsiteX37" fmla="*/ 12070208 w 12192000"/>
              <a:gd name="connsiteY37" fmla="*/ 448985 h 1133339"/>
              <a:gd name="connsiteX38" fmla="*/ 12166333 w 12192000"/>
              <a:gd name="connsiteY38" fmla="*/ 385294 h 1133339"/>
              <a:gd name="connsiteX39" fmla="*/ 12192000 w 12192000"/>
              <a:gd name="connsiteY39" fmla="*/ 374106 h 1133339"/>
              <a:gd name="connsiteX40" fmla="*/ 12192000 w 12192000"/>
              <a:gd name="connsiteY40" fmla="*/ 1133339 h 1133339"/>
              <a:gd name="connsiteX41" fmla="*/ 0 w 12192000"/>
              <a:gd name="connsiteY41" fmla="*/ 1133339 h 1133339"/>
              <a:gd name="connsiteX42" fmla="*/ 0 w 12192000"/>
              <a:gd name="connsiteY42" fmla="*/ 486996 h 1133339"/>
              <a:gd name="connsiteX43" fmla="*/ 71 w 12192000"/>
              <a:gd name="connsiteY43" fmla="*/ 486956 h 1133339"/>
              <a:gd name="connsiteX44" fmla="*/ 336420 w 12192000"/>
              <a:gd name="connsiteY44" fmla="*/ 418562 h 1133339"/>
              <a:gd name="connsiteX45" fmla="*/ 611086 w 12192000"/>
              <a:gd name="connsiteY45" fmla="*/ 463094 h 1133339"/>
              <a:gd name="connsiteX46" fmla="*/ 684818 w 12192000"/>
              <a:gd name="connsiteY46" fmla="*/ 495232 h 1133339"/>
              <a:gd name="connsiteX47" fmla="*/ 719102 w 12192000"/>
              <a:gd name="connsiteY47" fmla="*/ 461863 h 1133339"/>
              <a:gd name="connsiteX48" fmla="*/ 1178373 w 12192000"/>
              <a:gd name="connsiteY48" fmla="*/ 309092 h 1133339"/>
              <a:gd name="connsiteX49" fmla="*/ 1431191 w 12192000"/>
              <a:gd name="connsiteY49" fmla="*/ 350081 h 1133339"/>
              <a:gd name="connsiteX50" fmla="*/ 1535098 w 12192000"/>
              <a:gd name="connsiteY50" fmla="*/ 395372 h 1133339"/>
              <a:gd name="connsiteX51" fmla="*/ 1601328 w 12192000"/>
              <a:gd name="connsiteY51" fmla="*/ 366503 h 1133339"/>
              <a:gd name="connsiteX52" fmla="*/ 1875994 w 12192000"/>
              <a:gd name="connsiteY52" fmla="*/ 321971 h 1133339"/>
              <a:gd name="connsiteX53" fmla="*/ 2526182 w 12192000"/>
              <a:gd name="connsiteY53" fmla="*/ 668067 h 1133339"/>
              <a:gd name="connsiteX54" fmla="*/ 2552597 w 12192000"/>
              <a:gd name="connsiteY54" fmla="*/ 736404 h 1133339"/>
              <a:gd name="connsiteX55" fmla="*/ 2571015 w 12192000"/>
              <a:gd name="connsiteY55" fmla="*/ 731813 h 1133339"/>
              <a:gd name="connsiteX56" fmla="*/ 2701915 w 12192000"/>
              <a:gd name="connsiteY56" fmla="*/ 721216 h 1133339"/>
              <a:gd name="connsiteX57" fmla="*/ 2724369 w 12192000"/>
              <a:gd name="connsiteY57" fmla="*/ 722353 h 1133339"/>
              <a:gd name="connsiteX58" fmla="*/ 2760974 w 12192000"/>
              <a:gd name="connsiteY58" fmla="*/ 627658 h 1133339"/>
              <a:gd name="connsiteX59" fmla="*/ 3359439 w 12192000"/>
              <a:gd name="connsiteY59" fmla="*/ 309092 h 1133339"/>
              <a:gd name="connsiteX60" fmla="*/ 3490338 w 12192000"/>
              <a:gd name="connsiteY60" fmla="*/ 319689 h 1133339"/>
              <a:gd name="connsiteX61" fmla="*/ 3500624 w 12192000"/>
              <a:gd name="connsiteY61" fmla="*/ 322253 h 1133339"/>
              <a:gd name="connsiteX62" fmla="*/ 3537095 w 12192000"/>
              <a:gd name="connsiteY62" fmla="*/ 268294 h 1133339"/>
              <a:gd name="connsiteX63" fmla="*/ 4165443 w 12192000"/>
              <a:gd name="connsiteY63" fmla="*/ 0 h 1133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12192000" h="1133339">
                <a:moveTo>
                  <a:pt x="4165443" y="0"/>
                </a:moveTo>
                <a:cubicBezTo>
                  <a:pt x="4427005" y="0"/>
                  <a:pt x="4657616" y="106424"/>
                  <a:pt x="4793789" y="268294"/>
                </a:cubicBezTo>
                <a:lnTo>
                  <a:pt x="4822897" y="311359"/>
                </a:lnTo>
                <a:lnTo>
                  <a:pt x="4850903" y="309092"/>
                </a:lnTo>
                <a:cubicBezTo>
                  <a:pt x="5075099" y="309092"/>
                  <a:pt x="5272766" y="400313"/>
                  <a:pt x="5389486" y="539058"/>
                </a:cubicBezTo>
                <a:lnTo>
                  <a:pt x="5423004" y="588645"/>
                </a:lnTo>
                <a:lnTo>
                  <a:pt x="5512341" y="549703"/>
                </a:lnTo>
                <a:cubicBezTo>
                  <a:pt x="5590047" y="523309"/>
                  <a:pt x="5675481" y="508714"/>
                  <a:pt x="5765161" y="508714"/>
                </a:cubicBezTo>
                <a:lnTo>
                  <a:pt x="5820259" y="512618"/>
                </a:lnTo>
                <a:lnTo>
                  <a:pt x="5859170" y="474742"/>
                </a:lnTo>
                <a:cubicBezTo>
                  <a:pt x="5976709" y="380352"/>
                  <a:pt x="6139086" y="321971"/>
                  <a:pt x="6318443" y="321971"/>
                </a:cubicBezTo>
                <a:cubicBezTo>
                  <a:pt x="6408121" y="321971"/>
                  <a:pt x="6493555" y="336566"/>
                  <a:pt x="6571261" y="362960"/>
                </a:cubicBezTo>
                <a:lnTo>
                  <a:pt x="6669499" y="405780"/>
                </a:lnTo>
                <a:lnTo>
                  <a:pt x="6680980" y="398172"/>
                </a:lnTo>
                <a:cubicBezTo>
                  <a:pt x="6784641" y="341931"/>
                  <a:pt x="6909609" y="309092"/>
                  <a:pt x="7044125" y="309092"/>
                </a:cubicBezTo>
                <a:cubicBezTo>
                  <a:pt x="7223481" y="309092"/>
                  <a:pt x="7385858" y="367473"/>
                  <a:pt x="7503396" y="461863"/>
                </a:cubicBezTo>
                <a:lnTo>
                  <a:pt x="7549263" y="506507"/>
                </a:lnTo>
                <a:lnTo>
                  <a:pt x="7557270" y="501203"/>
                </a:lnTo>
                <a:cubicBezTo>
                  <a:pt x="7660931" y="444962"/>
                  <a:pt x="7785899" y="412123"/>
                  <a:pt x="7920415" y="412123"/>
                </a:cubicBezTo>
                <a:cubicBezTo>
                  <a:pt x="8189451" y="412123"/>
                  <a:pt x="8420281" y="543481"/>
                  <a:pt x="8518883" y="730689"/>
                </a:cubicBezTo>
                <a:lnTo>
                  <a:pt x="8523397" y="742369"/>
                </a:lnTo>
                <a:lnTo>
                  <a:pt x="8530242" y="732242"/>
                </a:lnTo>
                <a:cubicBezTo>
                  <a:pt x="8646964" y="593497"/>
                  <a:pt x="8844630" y="502276"/>
                  <a:pt x="9068825" y="502276"/>
                </a:cubicBezTo>
                <a:cubicBezTo>
                  <a:pt x="9147294" y="502276"/>
                  <a:pt x="9222512" y="513450"/>
                  <a:pt x="9292147" y="533926"/>
                </a:cubicBezTo>
                <a:lnTo>
                  <a:pt x="9381057" y="567236"/>
                </a:lnTo>
                <a:lnTo>
                  <a:pt x="9408408" y="526771"/>
                </a:lnTo>
                <a:cubicBezTo>
                  <a:pt x="9490847" y="428776"/>
                  <a:pt x="9630456" y="364348"/>
                  <a:pt x="9788804" y="364348"/>
                </a:cubicBezTo>
                <a:cubicBezTo>
                  <a:pt x="9947151" y="364348"/>
                  <a:pt x="10086761" y="428776"/>
                  <a:pt x="10169201" y="526771"/>
                </a:cubicBezTo>
                <a:lnTo>
                  <a:pt x="10193126" y="562169"/>
                </a:lnTo>
                <a:lnTo>
                  <a:pt x="10221725" y="549703"/>
                </a:lnTo>
                <a:cubicBezTo>
                  <a:pt x="10299432" y="523309"/>
                  <a:pt x="10384865" y="508714"/>
                  <a:pt x="10474543" y="508714"/>
                </a:cubicBezTo>
                <a:cubicBezTo>
                  <a:pt x="10709949" y="508714"/>
                  <a:pt x="10916105" y="609285"/>
                  <a:pt x="11030020" y="759843"/>
                </a:cubicBezTo>
                <a:lnTo>
                  <a:pt x="11042281" y="779672"/>
                </a:lnTo>
                <a:lnTo>
                  <a:pt x="11058727" y="737128"/>
                </a:lnTo>
                <a:cubicBezTo>
                  <a:pt x="11157327" y="549920"/>
                  <a:pt x="11388158" y="418562"/>
                  <a:pt x="11657193" y="418562"/>
                </a:cubicBezTo>
                <a:cubicBezTo>
                  <a:pt x="11746871" y="418562"/>
                  <a:pt x="11832305" y="433157"/>
                  <a:pt x="11910011" y="459551"/>
                </a:cubicBezTo>
                <a:lnTo>
                  <a:pt x="12013158" y="504512"/>
                </a:lnTo>
                <a:lnTo>
                  <a:pt x="12070208" y="448985"/>
                </a:lnTo>
                <a:cubicBezTo>
                  <a:pt x="12099592" y="425388"/>
                  <a:pt x="12131779" y="404041"/>
                  <a:pt x="12166333" y="385294"/>
                </a:cubicBezTo>
                <a:lnTo>
                  <a:pt x="12192000" y="374106"/>
                </a:lnTo>
                <a:lnTo>
                  <a:pt x="12192000" y="1133339"/>
                </a:lnTo>
                <a:lnTo>
                  <a:pt x="0" y="1133339"/>
                </a:lnTo>
                <a:lnTo>
                  <a:pt x="0" y="486996"/>
                </a:lnTo>
                <a:lnTo>
                  <a:pt x="71" y="486956"/>
                </a:lnTo>
                <a:cubicBezTo>
                  <a:pt x="100055" y="443338"/>
                  <a:pt x="214635" y="418562"/>
                  <a:pt x="336420" y="418562"/>
                </a:cubicBezTo>
                <a:cubicBezTo>
                  <a:pt x="433848" y="418562"/>
                  <a:pt x="526664" y="434418"/>
                  <a:pt x="611086" y="463094"/>
                </a:cubicBezTo>
                <a:lnTo>
                  <a:pt x="684818" y="495232"/>
                </a:lnTo>
                <a:lnTo>
                  <a:pt x="719102" y="461863"/>
                </a:lnTo>
                <a:cubicBezTo>
                  <a:pt x="836640" y="367473"/>
                  <a:pt x="999017" y="309092"/>
                  <a:pt x="1178373" y="309092"/>
                </a:cubicBezTo>
                <a:cubicBezTo>
                  <a:pt x="1268052" y="309092"/>
                  <a:pt x="1353485" y="323687"/>
                  <a:pt x="1431191" y="350081"/>
                </a:cubicBezTo>
                <a:lnTo>
                  <a:pt x="1535098" y="395372"/>
                </a:lnTo>
                <a:lnTo>
                  <a:pt x="1601328" y="366503"/>
                </a:lnTo>
                <a:cubicBezTo>
                  <a:pt x="1685751" y="337827"/>
                  <a:pt x="1778567" y="321971"/>
                  <a:pt x="1875994" y="321971"/>
                </a:cubicBezTo>
                <a:cubicBezTo>
                  <a:pt x="2168280" y="321971"/>
                  <a:pt x="2419060" y="464681"/>
                  <a:pt x="2526182" y="668067"/>
                </a:cubicBezTo>
                <a:lnTo>
                  <a:pt x="2552597" y="736404"/>
                </a:lnTo>
                <a:lnTo>
                  <a:pt x="2571015" y="731813"/>
                </a:lnTo>
                <a:cubicBezTo>
                  <a:pt x="2613296" y="724865"/>
                  <a:pt x="2657074" y="721216"/>
                  <a:pt x="2701915" y="721216"/>
                </a:cubicBezTo>
                <a:lnTo>
                  <a:pt x="2724369" y="722353"/>
                </a:lnTo>
                <a:lnTo>
                  <a:pt x="2760974" y="627658"/>
                </a:lnTo>
                <a:cubicBezTo>
                  <a:pt x="2859573" y="440450"/>
                  <a:pt x="3090405" y="309092"/>
                  <a:pt x="3359439" y="309092"/>
                </a:cubicBezTo>
                <a:cubicBezTo>
                  <a:pt x="3404279" y="309092"/>
                  <a:pt x="3448056" y="312741"/>
                  <a:pt x="3490338" y="319689"/>
                </a:cubicBezTo>
                <a:lnTo>
                  <a:pt x="3500624" y="322253"/>
                </a:lnTo>
                <a:lnTo>
                  <a:pt x="3537095" y="268294"/>
                </a:lnTo>
                <a:cubicBezTo>
                  <a:pt x="3673270" y="106424"/>
                  <a:pt x="3903880" y="0"/>
                  <a:pt x="416544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916935" y="2531234"/>
            <a:ext cx="5310130" cy="978729"/>
          </a:xfrm>
        </p:spPr>
        <p:txBody>
          <a:bodyPr anchor="b">
            <a:normAutofit/>
          </a:bodyPr>
          <a:lstStyle>
            <a:lvl1pPr algn="ctr">
              <a:defRPr sz="4800">
                <a:solidFill>
                  <a:schemeClr val="bg1"/>
                </a:solidFill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16935" y="3546953"/>
            <a:ext cx="5310130" cy="42473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33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4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12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5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algn="r">
              <a:lnSpc>
                <a:spcPct val="120000"/>
              </a:lnSpc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lnSpc>
                <a:spcPct val="120000"/>
              </a:lnSpc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直接连接符 20"/>
          <p:cNvCxnSpPr/>
          <p:nvPr/>
        </p:nvCxnSpPr>
        <p:spPr>
          <a:xfrm>
            <a:off x="3213100" y="3433763"/>
            <a:ext cx="3860800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248" name="组合 10"/>
          <p:cNvGrpSpPr/>
          <p:nvPr/>
        </p:nvGrpSpPr>
        <p:grpSpPr>
          <a:xfrm>
            <a:off x="581025" y="3287713"/>
            <a:ext cx="1171575" cy="268287"/>
            <a:chOff x="580290" y="3288314"/>
            <a:chExt cx="1172059" cy="267237"/>
          </a:xfrm>
        </p:grpSpPr>
        <p:sp>
          <p:nvSpPr>
            <p:cNvPr id="23" name="椭圆 22"/>
            <p:cNvSpPr/>
            <p:nvPr/>
          </p:nvSpPr>
          <p:spPr>
            <a:xfrm rot="10800000">
              <a:off x="580290" y="3288314"/>
              <a:ext cx="266810" cy="26723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4" name="椭圆 23"/>
            <p:cNvSpPr/>
            <p:nvPr/>
          </p:nvSpPr>
          <p:spPr>
            <a:xfrm rot="10800000">
              <a:off x="1172673" y="3321521"/>
              <a:ext cx="201695" cy="200824"/>
            </a:xfrm>
            <a:prstGeom prst="ellipse">
              <a:avLst/>
            </a:prstGeom>
            <a:solidFill>
              <a:schemeClr val="accent2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5" name="椭圆 24"/>
            <p:cNvSpPr/>
            <p:nvPr/>
          </p:nvSpPr>
          <p:spPr>
            <a:xfrm rot="10800000">
              <a:off x="1618944" y="3354728"/>
              <a:ext cx="133405" cy="134409"/>
            </a:xfrm>
            <a:prstGeom prst="ellipse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0249" name="组合 14"/>
          <p:cNvGrpSpPr/>
          <p:nvPr/>
        </p:nvGrpSpPr>
        <p:grpSpPr>
          <a:xfrm flipH="1">
            <a:off x="7386638" y="3295650"/>
            <a:ext cx="1173162" cy="266700"/>
            <a:chOff x="580290" y="3288314"/>
            <a:chExt cx="1172059" cy="267237"/>
          </a:xfrm>
        </p:grpSpPr>
        <p:sp>
          <p:nvSpPr>
            <p:cNvPr id="27" name="椭圆 26"/>
            <p:cNvSpPr/>
            <p:nvPr/>
          </p:nvSpPr>
          <p:spPr>
            <a:xfrm rot="10800000">
              <a:off x="580290" y="3288314"/>
              <a:ext cx="266449" cy="26723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 rot="10800000">
              <a:off x="1173457" y="3321719"/>
              <a:ext cx="199837" cy="200428"/>
            </a:xfrm>
            <a:prstGeom prst="ellipse">
              <a:avLst/>
            </a:prstGeom>
            <a:solidFill>
              <a:schemeClr val="accent2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9" name="椭圆 28"/>
            <p:cNvSpPr/>
            <p:nvPr/>
          </p:nvSpPr>
          <p:spPr>
            <a:xfrm rot="10800000">
              <a:off x="1619124" y="3355123"/>
              <a:ext cx="133225" cy="133619"/>
            </a:xfrm>
            <a:prstGeom prst="ellipse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30" name="任意多边形: 形状 6"/>
          <p:cNvSpPr/>
          <p:nvPr/>
        </p:nvSpPr>
        <p:spPr>
          <a:xfrm>
            <a:off x="0" y="4883150"/>
            <a:ext cx="9144000" cy="1974850"/>
          </a:xfrm>
          <a:custGeom>
            <a:avLst/>
            <a:gdLst>
              <a:gd name="connsiteX0" fmla="*/ 4408996 w 12191999"/>
              <a:gd name="connsiteY0" fmla="*/ 0 h 1975365"/>
              <a:gd name="connsiteX1" fmla="*/ 5790561 w 12191999"/>
              <a:gd name="connsiteY1" fmla="*/ 551581 h 1975365"/>
              <a:gd name="connsiteX2" fmla="*/ 5801495 w 12191999"/>
              <a:gd name="connsiteY2" fmla="*/ 563959 h 1975365"/>
              <a:gd name="connsiteX3" fmla="*/ 5826131 w 12191999"/>
              <a:gd name="connsiteY3" fmla="*/ 553912 h 1975365"/>
              <a:gd name="connsiteX4" fmla="*/ 6523038 w 12191999"/>
              <a:gd name="connsiteY4" fmla="*/ 434799 h 1975365"/>
              <a:gd name="connsiteX5" fmla="*/ 7789046 w 12191999"/>
              <a:gd name="connsiteY5" fmla="*/ 878743 h 1975365"/>
              <a:gd name="connsiteX6" fmla="*/ 7859692 w 12191999"/>
              <a:gd name="connsiteY6" fmla="*/ 944547 h 1975365"/>
              <a:gd name="connsiteX7" fmla="*/ 7890845 w 12191999"/>
              <a:gd name="connsiteY7" fmla="*/ 901137 h 1975365"/>
              <a:gd name="connsiteX8" fmla="*/ 9633465 w 12191999"/>
              <a:gd name="connsiteY8" fmla="*/ 116746 h 1975365"/>
              <a:gd name="connsiteX9" fmla="*/ 11376086 w 12191999"/>
              <a:gd name="connsiteY9" fmla="*/ 901137 h 1975365"/>
              <a:gd name="connsiteX10" fmla="*/ 11381374 w 12191999"/>
              <a:gd name="connsiteY10" fmla="*/ 908506 h 1975365"/>
              <a:gd name="connsiteX11" fmla="*/ 11472015 w 12191999"/>
              <a:gd name="connsiteY11" fmla="*/ 824077 h 1975365"/>
              <a:gd name="connsiteX12" fmla="*/ 12041117 w 12191999"/>
              <a:gd name="connsiteY12" fmla="*/ 499246 h 1975365"/>
              <a:gd name="connsiteX13" fmla="*/ 12191999 w 12191999"/>
              <a:gd name="connsiteY13" fmla="*/ 452495 h 1975365"/>
              <a:gd name="connsiteX14" fmla="*/ 12191999 w 12191999"/>
              <a:gd name="connsiteY14" fmla="*/ 1975365 h 1975365"/>
              <a:gd name="connsiteX15" fmla="*/ 0 w 12191999"/>
              <a:gd name="connsiteY15" fmla="*/ 1975365 h 1975365"/>
              <a:gd name="connsiteX16" fmla="*/ 0 w 12191999"/>
              <a:gd name="connsiteY16" fmla="*/ 373214 h 1975365"/>
              <a:gd name="connsiteX17" fmla="*/ 103466 w 12191999"/>
              <a:gd name="connsiteY17" fmla="*/ 416152 h 1975365"/>
              <a:gd name="connsiteX18" fmla="*/ 712248 w 12191999"/>
              <a:gd name="connsiteY18" fmla="*/ 843689 h 1975365"/>
              <a:gd name="connsiteX19" fmla="*/ 815917 w 12191999"/>
              <a:gd name="connsiteY19" fmla="*/ 961054 h 1975365"/>
              <a:gd name="connsiteX20" fmla="*/ 821465 w 12191999"/>
              <a:gd name="connsiteY20" fmla="*/ 955887 h 1975365"/>
              <a:gd name="connsiteX21" fmla="*/ 2307470 w 12191999"/>
              <a:gd name="connsiteY21" fmla="*/ 434799 h 1975365"/>
              <a:gd name="connsiteX22" fmla="*/ 2932400 w 12191999"/>
              <a:gd name="connsiteY22" fmla="*/ 514784 h 1975365"/>
              <a:gd name="connsiteX23" fmla="*/ 3033353 w 12191999"/>
              <a:gd name="connsiteY23" fmla="*/ 546065 h 1975365"/>
              <a:gd name="connsiteX24" fmla="*/ 3142988 w 12191999"/>
              <a:gd name="connsiteY24" fmla="*/ 443944 h 1975365"/>
              <a:gd name="connsiteX25" fmla="*/ 4408996 w 12191999"/>
              <a:gd name="connsiteY25" fmla="*/ 0 h 19753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2191999" h="1975365">
                <a:moveTo>
                  <a:pt x="4408996" y="0"/>
                </a:moveTo>
                <a:cubicBezTo>
                  <a:pt x="4965206" y="0"/>
                  <a:pt x="5462174" y="214716"/>
                  <a:pt x="5790561" y="551581"/>
                </a:cubicBezTo>
                <a:lnTo>
                  <a:pt x="5801495" y="563959"/>
                </a:lnTo>
                <a:lnTo>
                  <a:pt x="5826131" y="553912"/>
                </a:lnTo>
                <a:cubicBezTo>
                  <a:pt x="6040333" y="477212"/>
                  <a:pt x="6275835" y="434799"/>
                  <a:pt x="6523038" y="434799"/>
                </a:cubicBezTo>
                <a:cubicBezTo>
                  <a:pt x="7017445" y="434799"/>
                  <a:pt x="7465046" y="604452"/>
                  <a:pt x="7789046" y="878743"/>
                </a:cubicBezTo>
                <a:lnTo>
                  <a:pt x="7859692" y="944547"/>
                </a:lnTo>
                <a:lnTo>
                  <a:pt x="7890845" y="901137"/>
                </a:lnTo>
                <a:cubicBezTo>
                  <a:pt x="8268504" y="427892"/>
                  <a:pt x="8908064" y="116746"/>
                  <a:pt x="9633465" y="116746"/>
                </a:cubicBezTo>
                <a:cubicBezTo>
                  <a:pt x="10358867" y="116746"/>
                  <a:pt x="10998426" y="427892"/>
                  <a:pt x="11376086" y="901137"/>
                </a:cubicBezTo>
                <a:lnTo>
                  <a:pt x="11381374" y="908506"/>
                </a:lnTo>
                <a:lnTo>
                  <a:pt x="11472015" y="824077"/>
                </a:lnTo>
                <a:cubicBezTo>
                  <a:pt x="11634015" y="686932"/>
                  <a:pt x="11826915" y="575946"/>
                  <a:pt x="12041117" y="499246"/>
                </a:cubicBezTo>
                <a:lnTo>
                  <a:pt x="12191999" y="452495"/>
                </a:lnTo>
                <a:lnTo>
                  <a:pt x="12191999" y="1975365"/>
                </a:lnTo>
                <a:lnTo>
                  <a:pt x="0" y="1975365"/>
                </a:lnTo>
                <a:lnTo>
                  <a:pt x="0" y="373214"/>
                </a:lnTo>
                <a:lnTo>
                  <a:pt x="103466" y="416152"/>
                </a:lnTo>
                <a:cubicBezTo>
                  <a:pt x="337103" y="525156"/>
                  <a:pt x="543613" y="670701"/>
                  <a:pt x="712248" y="843689"/>
                </a:cubicBezTo>
                <a:lnTo>
                  <a:pt x="815917" y="961054"/>
                </a:lnTo>
                <a:lnTo>
                  <a:pt x="821465" y="955887"/>
                </a:lnTo>
                <a:cubicBezTo>
                  <a:pt x="1201766" y="633932"/>
                  <a:pt x="1727148" y="434799"/>
                  <a:pt x="2307470" y="434799"/>
                </a:cubicBezTo>
                <a:cubicBezTo>
                  <a:pt x="2525090" y="434799"/>
                  <a:pt x="2734985" y="462802"/>
                  <a:pt x="2932400" y="514784"/>
                </a:cubicBezTo>
                <a:lnTo>
                  <a:pt x="3033353" y="546065"/>
                </a:lnTo>
                <a:lnTo>
                  <a:pt x="3142988" y="443944"/>
                </a:lnTo>
                <a:cubicBezTo>
                  <a:pt x="3466988" y="169652"/>
                  <a:pt x="3914590" y="0"/>
                  <a:pt x="4408996" y="0"/>
                </a:cubicBezTo>
                <a:close/>
              </a:path>
            </a:pathLst>
          </a:cu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1" name="任意多边形: 形状 7"/>
          <p:cNvSpPr/>
          <p:nvPr/>
        </p:nvSpPr>
        <p:spPr>
          <a:xfrm>
            <a:off x="0" y="5413375"/>
            <a:ext cx="9144000" cy="1444625"/>
          </a:xfrm>
          <a:custGeom>
            <a:avLst/>
            <a:gdLst>
              <a:gd name="connsiteX0" fmla="*/ 3246538 w 12192001"/>
              <a:gd name="connsiteY0" fmla="*/ 0 h 1445191"/>
              <a:gd name="connsiteX1" fmla="*/ 3888381 w 12192001"/>
              <a:gd name="connsiteY1" fmla="*/ 335498 h 1445191"/>
              <a:gd name="connsiteX2" fmla="*/ 3925176 w 12192001"/>
              <a:gd name="connsiteY2" fmla="*/ 402142 h 1445191"/>
              <a:gd name="connsiteX3" fmla="*/ 4047372 w 12192001"/>
              <a:gd name="connsiteY3" fmla="*/ 336937 h 1445191"/>
              <a:gd name="connsiteX4" fmla="*/ 4348662 w 12192001"/>
              <a:gd name="connsiteY4" fmla="*/ 277137 h 1445191"/>
              <a:gd name="connsiteX5" fmla="*/ 4990506 w 12192001"/>
              <a:gd name="connsiteY5" fmla="*/ 612635 h 1445191"/>
              <a:gd name="connsiteX6" fmla="*/ 4990587 w 12192001"/>
              <a:gd name="connsiteY6" fmla="*/ 612785 h 1445191"/>
              <a:gd name="connsiteX7" fmla="*/ 5017399 w 12192001"/>
              <a:gd name="connsiteY7" fmla="*/ 564223 h 1445191"/>
              <a:gd name="connsiteX8" fmla="*/ 5836210 w 12192001"/>
              <a:gd name="connsiteY8" fmla="*/ 136221 h 1445191"/>
              <a:gd name="connsiteX9" fmla="*/ 6306886 w 12192001"/>
              <a:gd name="connsiteY9" fmla="*/ 253387 h 1445191"/>
              <a:gd name="connsiteX10" fmla="*/ 6347988 w 12192001"/>
              <a:gd name="connsiteY10" fmla="*/ 277935 h 1445191"/>
              <a:gd name="connsiteX11" fmla="*/ 6394194 w 12192001"/>
              <a:gd name="connsiteY11" fmla="*/ 222879 h 1445191"/>
              <a:gd name="connsiteX12" fmla="*/ 6941520 w 12192001"/>
              <a:gd name="connsiteY12" fmla="*/ 0 h 1445191"/>
              <a:gd name="connsiteX13" fmla="*/ 7488846 w 12192001"/>
              <a:gd name="connsiteY13" fmla="*/ 222879 h 1445191"/>
              <a:gd name="connsiteX14" fmla="*/ 7529289 w 12192001"/>
              <a:gd name="connsiteY14" fmla="*/ 271069 h 1445191"/>
              <a:gd name="connsiteX15" fmla="*/ 7537925 w 12192001"/>
              <a:gd name="connsiteY15" fmla="*/ 265911 h 1445191"/>
              <a:gd name="connsiteX16" fmla="*/ 8008603 w 12192001"/>
              <a:gd name="connsiteY16" fmla="*/ 148745 h 1445191"/>
              <a:gd name="connsiteX17" fmla="*/ 8755262 w 12192001"/>
              <a:gd name="connsiteY17" fmla="*/ 484217 h 1445191"/>
              <a:gd name="connsiteX18" fmla="*/ 8852685 w 12192001"/>
              <a:gd name="connsiteY18" fmla="*/ 615575 h 1445191"/>
              <a:gd name="connsiteX19" fmla="*/ 8854308 w 12192001"/>
              <a:gd name="connsiteY19" fmla="*/ 612634 h 1445191"/>
              <a:gd name="connsiteX20" fmla="*/ 9496151 w 12192001"/>
              <a:gd name="connsiteY20" fmla="*/ 277136 h 1445191"/>
              <a:gd name="connsiteX21" fmla="*/ 9928922 w 12192001"/>
              <a:gd name="connsiteY21" fmla="*/ 407095 h 1445191"/>
              <a:gd name="connsiteX22" fmla="*/ 9938225 w 12192001"/>
              <a:gd name="connsiteY22" fmla="*/ 414641 h 1445191"/>
              <a:gd name="connsiteX23" fmla="*/ 9981920 w 12192001"/>
              <a:gd name="connsiteY23" fmla="*/ 335498 h 1445191"/>
              <a:gd name="connsiteX24" fmla="*/ 10623763 w 12192001"/>
              <a:gd name="connsiteY24" fmla="*/ 0 h 1445191"/>
              <a:gd name="connsiteX25" fmla="*/ 11265607 w 12192001"/>
              <a:gd name="connsiteY25" fmla="*/ 335498 h 1445191"/>
              <a:gd name="connsiteX26" fmla="*/ 11291202 w 12192001"/>
              <a:gd name="connsiteY26" fmla="*/ 381858 h 1445191"/>
              <a:gd name="connsiteX27" fmla="*/ 11306415 w 12192001"/>
              <a:gd name="connsiteY27" fmla="*/ 369518 h 1445191"/>
              <a:gd name="connsiteX28" fmla="*/ 11739186 w 12192001"/>
              <a:gd name="connsiteY28" fmla="*/ 239559 h 1445191"/>
              <a:gd name="connsiteX29" fmla="*/ 12171956 w 12192001"/>
              <a:gd name="connsiteY29" fmla="*/ 369518 h 1445191"/>
              <a:gd name="connsiteX30" fmla="*/ 12192001 w 12192001"/>
              <a:gd name="connsiteY30" fmla="*/ 385777 h 1445191"/>
              <a:gd name="connsiteX31" fmla="*/ 12192001 w 12192001"/>
              <a:gd name="connsiteY31" fmla="*/ 1445191 h 1445191"/>
              <a:gd name="connsiteX32" fmla="*/ 0 w 12192001"/>
              <a:gd name="connsiteY32" fmla="*/ 1445191 h 1445191"/>
              <a:gd name="connsiteX33" fmla="*/ 0 w 12192001"/>
              <a:gd name="connsiteY33" fmla="*/ 160691 h 1445191"/>
              <a:gd name="connsiteX34" fmla="*/ 41876 w 12192001"/>
              <a:gd name="connsiteY34" fmla="*/ 184935 h 1445191"/>
              <a:gd name="connsiteX35" fmla="*/ 134451 w 12192001"/>
              <a:gd name="connsiteY35" fmla="*/ 253847 h 1445191"/>
              <a:gd name="connsiteX36" fmla="*/ 135221 w 12192001"/>
              <a:gd name="connsiteY36" fmla="*/ 253387 h 1445191"/>
              <a:gd name="connsiteX37" fmla="*/ 605900 w 12192001"/>
              <a:gd name="connsiteY37" fmla="*/ 136221 h 1445191"/>
              <a:gd name="connsiteX38" fmla="*/ 1450394 w 12192001"/>
              <a:gd name="connsiteY38" fmla="*/ 603610 h 1445191"/>
              <a:gd name="connsiteX39" fmla="*/ 1457193 w 12192001"/>
              <a:gd name="connsiteY39" fmla="*/ 617070 h 1445191"/>
              <a:gd name="connsiteX40" fmla="*/ 1531063 w 12192001"/>
              <a:gd name="connsiteY40" fmla="*/ 529051 h 1445191"/>
              <a:gd name="connsiteX41" fmla="*/ 2118933 w 12192001"/>
              <a:gd name="connsiteY41" fmla="*/ 289663 h 1445191"/>
              <a:gd name="connsiteX42" fmla="*/ 2532753 w 12192001"/>
              <a:gd name="connsiteY42" fmla="*/ 397949 h 1445191"/>
              <a:gd name="connsiteX43" fmla="*/ 2559976 w 12192001"/>
              <a:gd name="connsiteY43" fmla="*/ 416495 h 1445191"/>
              <a:gd name="connsiteX44" fmla="*/ 2604696 w 12192001"/>
              <a:gd name="connsiteY44" fmla="*/ 335498 h 1445191"/>
              <a:gd name="connsiteX45" fmla="*/ 3246538 w 12192001"/>
              <a:gd name="connsiteY45" fmla="*/ 0 h 1445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12192001" h="1445191">
                <a:moveTo>
                  <a:pt x="3246538" y="0"/>
                </a:moveTo>
                <a:cubicBezTo>
                  <a:pt x="3513718" y="0"/>
                  <a:pt x="3749281" y="133083"/>
                  <a:pt x="3888381" y="335498"/>
                </a:cubicBezTo>
                <a:lnTo>
                  <a:pt x="3925176" y="402142"/>
                </a:lnTo>
                <a:lnTo>
                  <a:pt x="4047372" y="336937"/>
                </a:lnTo>
                <a:cubicBezTo>
                  <a:pt x="4139977" y="298430"/>
                  <a:pt x="4241791" y="277137"/>
                  <a:pt x="4348662" y="277137"/>
                </a:cubicBezTo>
                <a:cubicBezTo>
                  <a:pt x="4615842" y="277137"/>
                  <a:pt x="4851406" y="410220"/>
                  <a:pt x="4990506" y="612635"/>
                </a:cubicBezTo>
                <a:lnTo>
                  <a:pt x="4990587" y="612785"/>
                </a:lnTo>
                <a:lnTo>
                  <a:pt x="5017399" y="564223"/>
                </a:lnTo>
                <a:cubicBezTo>
                  <a:pt x="5194852" y="305997"/>
                  <a:pt x="5495363" y="136221"/>
                  <a:pt x="5836210" y="136221"/>
                </a:cubicBezTo>
                <a:cubicBezTo>
                  <a:pt x="6006632" y="136221"/>
                  <a:pt x="6166972" y="178665"/>
                  <a:pt x="6306886" y="253387"/>
                </a:cubicBezTo>
                <a:lnTo>
                  <a:pt x="6347988" y="277935"/>
                </a:lnTo>
                <a:lnTo>
                  <a:pt x="6394194" y="222879"/>
                </a:lnTo>
                <a:cubicBezTo>
                  <a:pt x="6534266" y="85173"/>
                  <a:pt x="6727776" y="0"/>
                  <a:pt x="6941520" y="0"/>
                </a:cubicBezTo>
                <a:cubicBezTo>
                  <a:pt x="7155263" y="0"/>
                  <a:pt x="7348773" y="85173"/>
                  <a:pt x="7488846" y="222879"/>
                </a:cubicBezTo>
                <a:lnTo>
                  <a:pt x="7529289" y="271069"/>
                </a:lnTo>
                <a:lnTo>
                  <a:pt x="7537925" y="265911"/>
                </a:lnTo>
                <a:cubicBezTo>
                  <a:pt x="7677840" y="191189"/>
                  <a:pt x="7838181" y="148745"/>
                  <a:pt x="8008603" y="148745"/>
                </a:cubicBezTo>
                <a:cubicBezTo>
                  <a:pt x="8306843" y="148745"/>
                  <a:pt x="8574203" y="278730"/>
                  <a:pt x="8755262" y="484217"/>
                </a:cubicBezTo>
                <a:lnTo>
                  <a:pt x="8852685" y="615575"/>
                </a:lnTo>
                <a:lnTo>
                  <a:pt x="8854308" y="612634"/>
                </a:lnTo>
                <a:cubicBezTo>
                  <a:pt x="8993408" y="410219"/>
                  <a:pt x="9228971" y="277136"/>
                  <a:pt x="9496151" y="277136"/>
                </a:cubicBezTo>
                <a:cubicBezTo>
                  <a:pt x="9656459" y="277136"/>
                  <a:pt x="9805385" y="325046"/>
                  <a:pt x="9928922" y="407095"/>
                </a:cubicBezTo>
                <a:lnTo>
                  <a:pt x="9938225" y="414641"/>
                </a:lnTo>
                <a:lnTo>
                  <a:pt x="9981920" y="335498"/>
                </a:lnTo>
                <a:cubicBezTo>
                  <a:pt x="10121021" y="133083"/>
                  <a:pt x="10356583" y="0"/>
                  <a:pt x="10623763" y="0"/>
                </a:cubicBezTo>
                <a:cubicBezTo>
                  <a:pt x="10890944" y="0"/>
                  <a:pt x="11126506" y="133083"/>
                  <a:pt x="11265607" y="335498"/>
                </a:cubicBezTo>
                <a:lnTo>
                  <a:pt x="11291202" y="381858"/>
                </a:lnTo>
                <a:lnTo>
                  <a:pt x="11306415" y="369518"/>
                </a:lnTo>
                <a:cubicBezTo>
                  <a:pt x="11429952" y="287469"/>
                  <a:pt x="11578878" y="239559"/>
                  <a:pt x="11739186" y="239559"/>
                </a:cubicBezTo>
                <a:cubicBezTo>
                  <a:pt x="11899494" y="239559"/>
                  <a:pt x="12048420" y="287469"/>
                  <a:pt x="12171956" y="369518"/>
                </a:cubicBezTo>
                <a:lnTo>
                  <a:pt x="12192001" y="385777"/>
                </a:lnTo>
                <a:lnTo>
                  <a:pt x="12192001" y="1445191"/>
                </a:lnTo>
                <a:lnTo>
                  <a:pt x="0" y="1445191"/>
                </a:lnTo>
                <a:lnTo>
                  <a:pt x="0" y="160691"/>
                </a:lnTo>
                <a:lnTo>
                  <a:pt x="41876" y="184935"/>
                </a:lnTo>
                <a:lnTo>
                  <a:pt x="134451" y="253847"/>
                </a:lnTo>
                <a:lnTo>
                  <a:pt x="135221" y="253387"/>
                </a:lnTo>
                <a:cubicBezTo>
                  <a:pt x="275136" y="178665"/>
                  <a:pt x="435476" y="136221"/>
                  <a:pt x="605900" y="136221"/>
                </a:cubicBezTo>
                <a:cubicBezTo>
                  <a:pt x="963788" y="136221"/>
                  <a:pt x="1277208" y="323399"/>
                  <a:pt x="1450394" y="603610"/>
                </a:cubicBezTo>
                <a:lnTo>
                  <a:pt x="1457193" y="617070"/>
                </a:lnTo>
                <a:lnTo>
                  <a:pt x="1531063" y="529051"/>
                </a:lnTo>
                <a:cubicBezTo>
                  <a:pt x="1681511" y="381145"/>
                  <a:pt x="1889354" y="289663"/>
                  <a:pt x="2118933" y="289663"/>
                </a:cubicBezTo>
                <a:cubicBezTo>
                  <a:pt x="2269592" y="289663"/>
                  <a:pt x="2410892" y="329061"/>
                  <a:pt x="2532753" y="397949"/>
                </a:cubicBezTo>
                <a:lnTo>
                  <a:pt x="2559976" y="416495"/>
                </a:lnTo>
                <a:lnTo>
                  <a:pt x="2604696" y="335498"/>
                </a:lnTo>
                <a:cubicBezTo>
                  <a:pt x="2743795" y="133083"/>
                  <a:pt x="2979358" y="0"/>
                  <a:pt x="3246538" y="0"/>
                </a:cubicBezTo>
                <a:close/>
              </a:path>
            </a:pathLst>
          </a:cu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2" name="任意多边形: 形状 8"/>
          <p:cNvSpPr/>
          <p:nvPr/>
        </p:nvSpPr>
        <p:spPr>
          <a:xfrm>
            <a:off x="0" y="5724525"/>
            <a:ext cx="9144000" cy="1133475"/>
          </a:xfrm>
          <a:custGeom>
            <a:avLst/>
            <a:gdLst>
              <a:gd name="connsiteX0" fmla="*/ 4783442 w 12192001"/>
              <a:gd name="connsiteY0" fmla="*/ 0 h 1133339"/>
              <a:gd name="connsiteX1" fmla="*/ 5390536 w 12192001"/>
              <a:gd name="connsiteY1" fmla="*/ 268294 h 1133339"/>
              <a:gd name="connsiteX2" fmla="*/ 5418659 w 12192001"/>
              <a:gd name="connsiteY2" fmla="*/ 311359 h 1133339"/>
              <a:gd name="connsiteX3" fmla="*/ 5445718 w 12192001"/>
              <a:gd name="connsiteY3" fmla="*/ 309092 h 1133339"/>
              <a:gd name="connsiteX4" fmla="*/ 5966086 w 12192001"/>
              <a:gd name="connsiteY4" fmla="*/ 539058 h 1133339"/>
              <a:gd name="connsiteX5" fmla="*/ 5998471 w 12192001"/>
              <a:gd name="connsiteY5" fmla="*/ 588645 h 1133339"/>
              <a:gd name="connsiteX6" fmla="*/ 6084786 w 12192001"/>
              <a:gd name="connsiteY6" fmla="*/ 549703 h 1133339"/>
              <a:gd name="connsiteX7" fmla="*/ 6329055 w 12192001"/>
              <a:gd name="connsiteY7" fmla="*/ 508714 h 1133339"/>
              <a:gd name="connsiteX8" fmla="*/ 6382291 w 12192001"/>
              <a:gd name="connsiteY8" fmla="*/ 512618 h 1133339"/>
              <a:gd name="connsiteX9" fmla="*/ 6419886 w 12192001"/>
              <a:gd name="connsiteY9" fmla="*/ 474742 h 1133339"/>
              <a:gd name="connsiteX10" fmla="*/ 6863627 w 12192001"/>
              <a:gd name="connsiteY10" fmla="*/ 321971 h 1133339"/>
              <a:gd name="connsiteX11" fmla="*/ 7107895 w 12192001"/>
              <a:gd name="connsiteY11" fmla="*/ 362960 h 1133339"/>
              <a:gd name="connsiteX12" fmla="*/ 7202810 w 12192001"/>
              <a:gd name="connsiteY12" fmla="*/ 405780 h 1133339"/>
              <a:gd name="connsiteX13" fmla="*/ 7213903 w 12192001"/>
              <a:gd name="connsiteY13" fmla="*/ 398172 h 1133339"/>
              <a:gd name="connsiteX14" fmla="*/ 7564766 w 12192001"/>
              <a:gd name="connsiteY14" fmla="*/ 309092 h 1133339"/>
              <a:gd name="connsiteX15" fmla="*/ 8008506 w 12192001"/>
              <a:gd name="connsiteY15" fmla="*/ 461863 h 1133339"/>
              <a:gd name="connsiteX16" fmla="*/ 8052822 w 12192001"/>
              <a:gd name="connsiteY16" fmla="*/ 506507 h 1133339"/>
              <a:gd name="connsiteX17" fmla="*/ 8060557 w 12192001"/>
              <a:gd name="connsiteY17" fmla="*/ 501203 h 1133339"/>
              <a:gd name="connsiteX18" fmla="*/ 8411422 w 12192001"/>
              <a:gd name="connsiteY18" fmla="*/ 412123 h 1133339"/>
              <a:gd name="connsiteX19" fmla="*/ 8989649 w 12192001"/>
              <a:gd name="connsiteY19" fmla="*/ 730689 h 1133339"/>
              <a:gd name="connsiteX20" fmla="*/ 8994011 w 12192001"/>
              <a:gd name="connsiteY20" fmla="*/ 742369 h 1133339"/>
              <a:gd name="connsiteX21" fmla="*/ 9000624 w 12192001"/>
              <a:gd name="connsiteY21" fmla="*/ 732242 h 1133339"/>
              <a:gd name="connsiteX22" fmla="*/ 9520993 w 12192001"/>
              <a:gd name="connsiteY22" fmla="*/ 502276 h 1133339"/>
              <a:gd name="connsiteX23" fmla="*/ 9736762 w 12192001"/>
              <a:gd name="connsiteY23" fmla="*/ 533926 h 1133339"/>
              <a:gd name="connsiteX24" fmla="*/ 9822666 w 12192001"/>
              <a:gd name="connsiteY24" fmla="*/ 567236 h 1133339"/>
              <a:gd name="connsiteX25" fmla="*/ 9849091 w 12192001"/>
              <a:gd name="connsiteY25" fmla="*/ 526771 h 1133339"/>
              <a:gd name="connsiteX26" fmla="*/ 10216623 w 12192001"/>
              <a:gd name="connsiteY26" fmla="*/ 364348 h 1133339"/>
              <a:gd name="connsiteX27" fmla="*/ 10584155 w 12192001"/>
              <a:gd name="connsiteY27" fmla="*/ 526771 h 1133339"/>
              <a:gd name="connsiteX28" fmla="*/ 10607270 w 12192001"/>
              <a:gd name="connsiteY28" fmla="*/ 562169 h 1133339"/>
              <a:gd name="connsiteX29" fmla="*/ 10634903 w 12192001"/>
              <a:gd name="connsiteY29" fmla="*/ 549703 h 1133339"/>
              <a:gd name="connsiteX30" fmla="*/ 10879171 w 12192001"/>
              <a:gd name="connsiteY30" fmla="*/ 508714 h 1133339"/>
              <a:gd name="connsiteX31" fmla="*/ 11415862 w 12192001"/>
              <a:gd name="connsiteY31" fmla="*/ 759843 h 1133339"/>
              <a:gd name="connsiteX32" fmla="*/ 11427708 w 12192001"/>
              <a:gd name="connsiteY32" fmla="*/ 779672 h 1133339"/>
              <a:gd name="connsiteX33" fmla="*/ 11443598 w 12192001"/>
              <a:gd name="connsiteY33" fmla="*/ 737128 h 1133339"/>
              <a:gd name="connsiteX34" fmla="*/ 12021824 w 12192001"/>
              <a:gd name="connsiteY34" fmla="*/ 418562 h 1133339"/>
              <a:gd name="connsiteX35" fmla="*/ 12148296 w 12192001"/>
              <a:gd name="connsiteY35" fmla="*/ 429159 h 1133339"/>
              <a:gd name="connsiteX36" fmla="*/ 12192001 w 12192001"/>
              <a:gd name="connsiteY36" fmla="*/ 440435 h 1133339"/>
              <a:gd name="connsiteX37" fmla="*/ 12192001 w 12192001"/>
              <a:gd name="connsiteY37" fmla="*/ 1133339 h 1133339"/>
              <a:gd name="connsiteX38" fmla="*/ 0 w 12192001"/>
              <a:gd name="connsiteY38" fmla="*/ 1133339 h 1133339"/>
              <a:gd name="connsiteX39" fmla="*/ 0 w 12192001"/>
              <a:gd name="connsiteY39" fmla="*/ 510365 h 1133339"/>
              <a:gd name="connsiteX40" fmla="*/ 22512 w 12192001"/>
              <a:gd name="connsiteY40" fmla="*/ 508714 h 1133339"/>
              <a:gd name="connsiteX41" fmla="*/ 497027 w 12192001"/>
              <a:gd name="connsiteY41" fmla="*/ 688964 h 1133339"/>
              <a:gd name="connsiteX42" fmla="*/ 501680 w 12192001"/>
              <a:gd name="connsiteY42" fmla="*/ 694269 h 1133339"/>
              <a:gd name="connsiteX43" fmla="*/ 518573 w 12192001"/>
              <a:gd name="connsiteY43" fmla="*/ 668401 h 1133339"/>
              <a:gd name="connsiteX44" fmla="*/ 1083912 w 12192001"/>
              <a:gd name="connsiteY44" fmla="*/ 418562 h 1133339"/>
              <a:gd name="connsiteX45" fmla="*/ 1349289 w 12192001"/>
              <a:gd name="connsiteY45" fmla="*/ 463094 h 1133339"/>
              <a:gd name="connsiteX46" fmla="*/ 1420528 w 12192001"/>
              <a:gd name="connsiteY46" fmla="*/ 495232 h 1133339"/>
              <a:gd name="connsiteX47" fmla="*/ 1453652 w 12192001"/>
              <a:gd name="connsiteY47" fmla="*/ 461863 h 1133339"/>
              <a:gd name="connsiteX48" fmla="*/ 1897391 w 12192001"/>
              <a:gd name="connsiteY48" fmla="*/ 309092 h 1133339"/>
              <a:gd name="connsiteX49" fmla="*/ 2141659 w 12192001"/>
              <a:gd name="connsiteY49" fmla="*/ 350081 h 1133339"/>
              <a:gd name="connsiteX50" fmla="*/ 2242051 w 12192001"/>
              <a:gd name="connsiteY50" fmla="*/ 395372 h 1133339"/>
              <a:gd name="connsiteX51" fmla="*/ 2306042 w 12192001"/>
              <a:gd name="connsiteY51" fmla="*/ 366503 h 1133339"/>
              <a:gd name="connsiteX52" fmla="*/ 2571419 w 12192001"/>
              <a:gd name="connsiteY52" fmla="*/ 321971 h 1133339"/>
              <a:gd name="connsiteX53" fmla="*/ 3199618 w 12192001"/>
              <a:gd name="connsiteY53" fmla="*/ 668067 h 1133339"/>
              <a:gd name="connsiteX54" fmla="*/ 3225139 w 12192001"/>
              <a:gd name="connsiteY54" fmla="*/ 736404 h 1133339"/>
              <a:gd name="connsiteX55" fmla="*/ 3242934 w 12192001"/>
              <a:gd name="connsiteY55" fmla="*/ 731813 h 1133339"/>
              <a:gd name="connsiteX56" fmla="*/ 3369406 w 12192001"/>
              <a:gd name="connsiteY56" fmla="*/ 721216 h 1133339"/>
              <a:gd name="connsiteX57" fmla="*/ 3391102 w 12192001"/>
              <a:gd name="connsiteY57" fmla="*/ 722353 h 1133339"/>
              <a:gd name="connsiteX58" fmla="*/ 3426468 w 12192001"/>
              <a:gd name="connsiteY58" fmla="*/ 627658 h 1133339"/>
              <a:gd name="connsiteX59" fmla="*/ 4004695 w 12192001"/>
              <a:gd name="connsiteY59" fmla="*/ 309092 h 1133339"/>
              <a:gd name="connsiteX60" fmla="*/ 4131167 w 12192001"/>
              <a:gd name="connsiteY60" fmla="*/ 319689 h 1133339"/>
              <a:gd name="connsiteX61" fmla="*/ 4141105 w 12192001"/>
              <a:gd name="connsiteY61" fmla="*/ 322253 h 1133339"/>
              <a:gd name="connsiteX62" fmla="*/ 4176342 w 12192001"/>
              <a:gd name="connsiteY62" fmla="*/ 268294 h 1133339"/>
              <a:gd name="connsiteX63" fmla="*/ 4783442 w 12192001"/>
              <a:gd name="connsiteY63" fmla="*/ 0 h 1133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12192001" h="1133339">
                <a:moveTo>
                  <a:pt x="4783442" y="0"/>
                </a:moveTo>
                <a:cubicBezTo>
                  <a:pt x="5036157" y="0"/>
                  <a:pt x="5258967" y="106424"/>
                  <a:pt x="5390536" y="268294"/>
                </a:cubicBezTo>
                <a:lnTo>
                  <a:pt x="5418659" y="311359"/>
                </a:lnTo>
                <a:lnTo>
                  <a:pt x="5445718" y="309092"/>
                </a:lnTo>
                <a:cubicBezTo>
                  <a:pt x="5662331" y="309092"/>
                  <a:pt x="5853314" y="400313"/>
                  <a:pt x="5966086" y="539058"/>
                </a:cubicBezTo>
                <a:lnTo>
                  <a:pt x="5998471" y="588645"/>
                </a:lnTo>
                <a:lnTo>
                  <a:pt x="6084786" y="549703"/>
                </a:lnTo>
                <a:cubicBezTo>
                  <a:pt x="6159865" y="523309"/>
                  <a:pt x="6242409" y="508714"/>
                  <a:pt x="6329055" y="508714"/>
                </a:cubicBezTo>
                <a:lnTo>
                  <a:pt x="6382291" y="512618"/>
                </a:lnTo>
                <a:lnTo>
                  <a:pt x="6419886" y="474742"/>
                </a:lnTo>
                <a:cubicBezTo>
                  <a:pt x="6533449" y="380352"/>
                  <a:pt x="6690336" y="321971"/>
                  <a:pt x="6863627" y="321971"/>
                </a:cubicBezTo>
                <a:cubicBezTo>
                  <a:pt x="6950273" y="321971"/>
                  <a:pt x="7032817" y="336566"/>
                  <a:pt x="7107895" y="362960"/>
                </a:cubicBezTo>
                <a:lnTo>
                  <a:pt x="7202810" y="405780"/>
                </a:lnTo>
                <a:lnTo>
                  <a:pt x="7213903" y="398172"/>
                </a:lnTo>
                <a:cubicBezTo>
                  <a:pt x="7314059" y="341931"/>
                  <a:pt x="7434800" y="309092"/>
                  <a:pt x="7564766" y="309092"/>
                </a:cubicBezTo>
                <a:cubicBezTo>
                  <a:pt x="7738057" y="309092"/>
                  <a:pt x="7894943" y="367473"/>
                  <a:pt x="8008506" y="461863"/>
                </a:cubicBezTo>
                <a:lnTo>
                  <a:pt x="8052822" y="506507"/>
                </a:lnTo>
                <a:lnTo>
                  <a:pt x="8060557" y="501203"/>
                </a:lnTo>
                <a:cubicBezTo>
                  <a:pt x="8160713" y="444962"/>
                  <a:pt x="8281454" y="412123"/>
                  <a:pt x="8411422" y="412123"/>
                </a:cubicBezTo>
                <a:cubicBezTo>
                  <a:pt x="8671358" y="412123"/>
                  <a:pt x="8894382" y="543481"/>
                  <a:pt x="8989649" y="730689"/>
                </a:cubicBezTo>
                <a:lnTo>
                  <a:pt x="8994011" y="742369"/>
                </a:lnTo>
                <a:lnTo>
                  <a:pt x="9000624" y="732242"/>
                </a:lnTo>
                <a:cubicBezTo>
                  <a:pt x="9113399" y="593497"/>
                  <a:pt x="9304380" y="502276"/>
                  <a:pt x="9520993" y="502276"/>
                </a:cubicBezTo>
                <a:cubicBezTo>
                  <a:pt x="9596808" y="502276"/>
                  <a:pt x="9669483" y="513450"/>
                  <a:pt x="9736762" y="533926"/>
                </a:cubicBezTo>
                <a:lnTo>
                  <a:pt x="9822666" y="567236"/>
                </a:lnTo>
                <a:lnTo>
                  <a:pt x="9849091" y="526771"/>
                </a:lnTo>
                <a:cubicBezTo>
                  <a:pt x="9928743" y="428776"/>
                  <a:pt x="10063630" y="364348"/>
                  <a:pt x="10216623" y="364348"/>
                </a:cubicBezTo>
                <a:cubicBezTo>
                  <a:pt x="10369615" y="364348"/>
                  <a:pt x="10504503" y="428776"/>
                  <a:pt x="10584155" y="526771"/>
                </a:cubicBezTo>
                <a:lnTo>
                  <a:pt x="10607270" y="562169"/>
                </a:lnTo>
                <a:lnTo>
                  <a:pt x="10634903" y="549703"/>
                </a:lnTo>
                <a:cubicBezTo>
                  <a:pt x="10709981" y="523309"/>
                  <a:pt x="10792525" y="508714"/>
                  <a:pt x="10879171" y="508714"/>
                </a:cubicBezTo>
                <a:cubicBezTo>
                  <a:pt x="11106615" y="508714"/>
                  <a:pt x="11305799" y="609285"/>
                  <a:pt x="11415862" y="759843"/>
                </a:cubicBezTo>
                <a:lnTo>
                  <a:pt x="11427708" y="779672"/>
                </a:lnTo>
                <a:lnTo>
                  <a:pt x="11443598" y="737128"/>
                </a:lnTo>
                <a:cubicBezTo>
                  <a:pt x="11538863" y="549920"/>
                  <a:pt x="11761888" y="418562"/>
                  <a:pt x="12021824" y="418562"/>
                </a:cubicBezTo>
                <a:cubicBezTo>
                  <a:pt x="12065147" y="418562"/>
                  <a:pt x="12107444" y="422211"/>
                  <a:pt x="12148296" y="429159"/>
                </a:cubicBezTo>
                <a:lnTo>
                  <a:pt x="12192001" y="440435"/>
                </a:lnTo>
                <a:lnTo>
                  <a:pt x="12192001" y="1133339"/>
                </a:lnTo>
                <a:lnTo>
                  <a:pt x="0" y="1133339"/>
                </a:lnTo>
                <a:lnTo>
                  <a:pt x="0" y="510365"/>
                </a:lnTo>
                <a:lnTo>
                  <a:pt x="22512" y="508714"/>
                </a:lnTo>
                <a:cubicBezTo>
                  <a:pt x="212048" y="508714"/>
                  <a:pt x="381960" y="578555"/>
                  <a:pt x="497027" y="688964"/>
                </a:cubicBezTo>
                <a:lnTo>
                  <a:pt x="501680" y="694269"/>
                </a:lnTo>
                <a:lnTo>
                  <a:pt x="518573" y="668401"/>
                </a:lnTo>
                <a:cubicBezTo>
                  <a:pt x="641094" y="517666"/>
                  <a:pt x="848579" y="418562"/>
                  <a:pt x="1083912" y="418562"/>
                </a:cubicBezTo>
                <a:cubicBezTo>
                  <a:pt x="1178045" y="418562"/>
                  <a:pt x="1267722" y="434418"/>
                  <a:pt x="1349289" y="463094"/>
                </a:cubicBezTo>
                <a:lnTo>
                  <a:pt x="1420528" y="495232"/>
                </a:lnTo>
                <a:lnTo>
                  <a:pt x="1453652" y="461863"/>
                </a:lnTo>
                <a:cubicBezTo>
                  <a:pt x="1567215" y="367473"/>
                  <a:pt x="1724100" y="309092"/>
                  <a:pt x="1897391" y="309092"/>
                </a:cubicBezTo>
                <a:cubicBezTo>
                  <a:pt x="1984036" y="309092"/>
                  <a:pt x="2066580" y="323687"/>
                  <a:pt x="2141659" y="350081"/>
                </a:cubicBezTo>
                <a:lnTo>
                  <a:pt x="2242051" y="395372"/>
                </a:lnTo>
                <a:lnTo>
                  <a:pt x="2306042" y="366503"/>
                </a:lnTo>
                <a:cubicBezTo>
                  <a:pt x="2387609" y="337827"/>
                  <a:pt x="2477286" y="321971"/>
                  <a:pt x="2571419" y="321971"/>
                </a:cubicBezTo>
                <a:cubicBezTo>
                  <a:pt x="2853820" y="321971"/>
                  <a:pt x="3096119" y="464681"/>
                  <a:pt x="3199618" y="668067"/>
                </a:cubicBezTo>
                <a:lnTo>
                  <a:pt x="3225139" y="736404"/>
                </a:lnTo>
                <a:lnTo>
                  <a:pt x="3242934" y="731813"/>
                </a:lnTo>
                <a:cubicBezTo>
                  <a:pt x="3283786" y="724865"/>
                  <a:pt x="3326083" y="721216"/>
                  <a:pt x="3369406" y="721216"/>
                </a:cubicBezTo>
                <a:lnTo>
                  <a:pt x="3391102" y="722353"/>
                </a:lnTo>
                <a:lnTo>
                  <a:pt x="3426468" y="627658"/>
                </a:lnTo>
                <a:cubicBezTo>
                  <a:pt x="3521734" y="440450"/>
                  <a:pt x="3744758" y="309092"/>
                  <a:pt x="4004695" y="309092"/>
                </a:cubicBezTo>
                <a:cubicBezTo>
                  <a:pt x="4048018" y="309092"/>
                  <a:pt x="4090315" y="312741"/>
                  <a:pt x="4131167" y="319689"/>
                </a:cubicBezTo>
                <a:lnTo>
                  <a:pt x="4141105" y="322253"/>
                </a:lnTo>
                <a:lnTo>
                  <a:pt x="4176342" y="268294"/>
                </a:lnTo>
                <a:cubicBezTo>
                  <a:pt x="4307913" y="106424"/>
                  <a:pt x="4530723" y="0"/>
                  <a:pt x="4783442" y="0"/>
                </a:cubicBezTo>
                <a:close/>
              </a:path>
            </a:pathLst>
          </a:cu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3" name="任意多边形 19"/>
          <p:cNvSpPr/>
          <p:nvPr/>
        </p:nvSpPr>
        <p:spPr>
          <a:xfrm rot="20700000" flipH="1">
            <a:off x="5864225" y="727075"/>
            <a:ext cx="887413" cy="612775"/>
          </a:xfrm>
          <a:custGeom>
            <a:avLst/>
            <a:gdLst>
              <a:gd name="connsiteX0" fmla="*/ 811844 w 815110"/>
              <a:gd name="connsiteY0" fmla="*/ 0 h 753851"/>
              <a:gd name="connsiteX1" fmla="*/ 811221 w 815110"/>
              <a:gd name="connsiteY1" fmla="*/ 3357 h 753851"/>
              <a:gd name="connsiteX2" fmla="*/ 815110 w 815110"/>
              <a:gd name="connsiteY2" fmla="*/ 1718 h 753851"/>
              <a:gd name="connsiteX3" fmla="*/ 810512 w 815110"/>
              <a:gd name="connsiteY3" fmla="*/ 7176 h 753851"/>
              <a:gd name="connsiteX4" fmla="*/ 674407 w 815110"/>
              <a:gd name="connsiteY4" fmla="*/ 740510 h 753851"/>
              <a:gd name="connsiteX5" fmla="*/ 421276 w 815110"/>
              <a:gd name="connsiteY5" fmla="*/ 621270 h 753851"/>
              <a:gd name="connsiteX6" fmla="*/ 293771 w 815110"/>
              <a:gd name="connsiteY6" fmla="*/ 753851 h 753851"/>
              <a:gd name="connsiteX7" fmla="*/ 336279 w 815110"/>
              <a:gd name="connsiteY7" fmla="*/ 581231 h 753851"/>
              <a:gd name="connsiteX8" fmla="*/ 335005 w 815110"/>
              <a:gd name="connsiteY8" fmla="*/ 580631 h 753851"/>
              <a:gd name="connsiteX9" fmla="*/ 337035 w 815110"/>
              <a:gd name="connsiteY9" fmla="*/ 578159 h 753851"/>
              <a:gd name="connsiteX10" fmla="*/ 337278 w 815110"/>
              <a:gd name="connsiteY10" fmla="*/ 577173 h 753851"/>
              <a:gd name="connsiteX11" fmla="*/ 337691 w 815110"/>
              <a:gd name="connsiteY11" fmla="*/ 577360 h 753851"/>
              <a:gd name="connsiteX12" fmla="*/ 628627 w 815110"/>
              <a:gd name="connsiteY12" fmla="*/ 223097 h 753851"/>
              <a:gd name="connsiteX13" fmla="*/ 609342 w 815110"/>
              <a:gd name="connsiteY13" fmla="*/ 245991 h 753851"/>
              <a:gd name="connsiteX14" fmla="*/ 266398 w 815110"/>
              <a:gd name="connsiteY14" fmla="*/ 517542 h 753851"/>
              <a:gd name="connsiteX15" fmla="*/ 0 w 815110"/>
              <a:gd name="connsiteY15" fmla="*/ 345175 h 753851"/>
              <a:gd name="connsiteX16" fmla="*/ 807958 w 815110"/>
              <a:gd name="connsiteY16" fmla="*/ 4731 h 75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815110" h="753851">
                <a:moveTo>
                  <a:pt x="811844" y="0"/>
                </a:moveTo>
                <a:lnTo>
                  <a:pt x="811221" y="3357"/>
                </a:lnTo>
                <a:lnTo>
                  <a:pt x="815110" y="1718"/>
                </a:lnTo>
                <a:lnTo>
                  <a:pt x="810512" y="7176"/>
                </a:lnTo>
                <a:lnTo>
                  <a:pt x="674407" y="740510"/>
                </a:lnTo>
                <a:lnTo>
                  <a:pt x="421276" y="621270"/>
                </a:lnTo>
                <a:lnTo>
                  <a:pt x="293771" y="753851"/>
                </a:lnTo>
                <a:lnTo>
                  <a:pt x="336279" y="581231"/>
                </a:lnTo>
                <a:lnTo>
                  <a:pt x="335005" y="580631"/>
                </a:lnTo>
                <a:lnTo>
                  <a:pt x="337035" y="578159"/>
                </a:lnTo>
                <a:lnTo>
                  <a:pt x="337278" y="577173"/>
                </a:lnTo>
                <a:lnTo>
                  <a:pt x="337691" y="577360"/>
                </a:lnTo>
                <a:lnTo>
                  <a:pt x="628627" y="223097"/>
                </a:lnTo>
                <a:lnTo>
                  <a:pt x="609342" y="245991"/>
                </a:lnTo>
                <a:lnTo>
                  <a:pt x="266398" y="517542"/>
                </a:lnTo>
                <a:lnTo>
                  <a:pt x="0" y="345175"/>
                </a:lnTo>
                <a:lnTo>
                  <a:pt x="807958" y="4731"/>
                </a:lnTo>
                <a:close/>
              </a:path>
            </a:pathLst>
          </a:cu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212336" y="2658508"/>
            <a:ext cx="4136159" cy="757130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212336" y="3452786"/>
            <a:ext cx="4136159" cy="424732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3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12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algn="r">
              <a:lnSpc>
                <a:spcPct val="120000"/>
              </a:lnSpc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>
            <a:normAutofit/>
          </a:bodyPr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>
            <a:normAutofit/>
          </a:bodyPr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lnSpc>
                <a:spcPct val="120000"/>
              </a:lnSpc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666082" y="365126"/>
            <a:ext cx="5814218" cy="1325563"/>
          </a:xfrm>
        </p:spPr>
        <p:txBody>
          <a:bodyPr>
            <a:normAutofit/>
          </a:bodyPr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744961"/>
            <a:ext cx="3868340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2615609"/>
            <a:ext cx="3868340" cy="3574054"/>
          </a:xfrm>
        </p:spPr>
        <p:txBody>
          <a:bodyPr>
            <a:normAutofit/>
          </a:bodyPr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744961"/>
            <a:ext cx="38873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615609"/>
            <a:ext cx="3887391" cy="3574054"/>
          </a:xfrm>
        </p:spPr>
        <p:txBody>
          <a:bodyPr>
            <a:normAutofit/>
          </a:bodyPr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lnSpc>
                <a:spcPct val="120000"/>
              </a:lnSpc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仅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71" name="组合 5"/>
          <p:cNvGrpSpPr/>
          <p:nvPr/>
        </p:nvGrpSpPr>
        <p:grpSpPr>
          <a:xfrm>
            <a:off x="1143000" y="3287713"/>
            <a:ext cx="1173163" cy="268287"/>
            <a:chOff x="580290" y="3288314"/>
            <a:chExt cx="1172059" cy="267237"/>
          </a:xfrm>
        </p:grpSpPr>
        <p:sp>
          <p:nvSpPr>
            <p:cNvPr id="22" name="椭圆 21"/>
            <p:cNvSpPr/>
            <p:nvPr/>
          </p:nvSpPr>
          <p:spPr>
            <a:xfrm rot="10800000">
              <a:off x="580290" y="3288314"/>
              <a:ext cx="266449" cy="26723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 rot="10800000">
              <a:off x="1173456" y="3321521"/>
              <a:ext cx="199837" cy="200824"/>
            </a:xfrm>
            <a:prstGeom prst="ellipse">
              <a:avLst/>
            </a:prstGeom>
            <a:solidFill>
              <a:schemeClr val="accent2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4" name="椭圆 23"/>
            <p:cNvSpPr/>
            <p:nvPr/>
          </p:nvSpPr>
          <p:spPr>
            <a:xfrm rot="10800000">
              <a:off x="1619124" y="3354728"/>
              <a:ext cx="133225" cy="134409"/>
            </a:xfrm>
            <a:prstGeom prst="ellipse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1272" name="组合 9"/>
          <p:cNvGrpSpPr/>
          <p:nvPr/>
        </p:nvGrpSpPr>
        <p:grpSpPr>
          <a:xfrm flipH="1">
            <a:off x="6815138" y="3295650"/>
            <a:ext cx="1171575" cy="266700"/>
            <a:chOff x="580290" y="3288314"/>
            <a:chExt cx="1172059" cy="267237"/>
          </a:xfrm>
        </p:grpSpPr>
        <p:sp>
          <p:nvSpPr>
            <p:cNvPr id="26" name="椭圆 25"/>
            <p:cNvSpPr/>
            <p:nvPr/>
          </p:nvSpPr>
          <p:spPr>
            <a:xfrm rot="10800000">
              <a:off x="580290" y="3288314"/>
              <a:ext cx="266810" cy="26723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7" name="椭圆 26"/>
            <p:cNvSpPr/>
            <p:nvPr/>
          </p:nvSpPr>
          <p:spPr>
            <a:xfrm rot="10800000">
              <a:off x="1172673" y="3321719"/>
              <a:ext cx="201695" cy="200428"/>
            </a:xfrm>
            <a:prstGeom prst="ellipse">
              <a:avLst/>
            </a:prstGeom>
            <a:solidFill>
              <a:schemeClr val="accent2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 rot="10800000">
              <a:off x="1618944" y="3355123"/>
              <a:ext cx="133405" cy="133619"/>
            </a:xfrm>
            <a:prstGeom prst="ellipse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9" name="任意多边形: 形状 13"/>
          <p:cNvSpPr/>
          <p:nvPr/>
        </p:nvSpPr>
        <p:spPr>
          <a:xfrm>
            <a:off x="0" y="4887913"/>
            <a:ext cx="9144000" cy="1970088"/>
          </a:xfrm>
          <a:custGeom>
            <a:avLst/>
            <a:gdLst>
              <a:gd name="connsiteX0" fmla="*/ 4761693 w 12192001"/>
              <a:gd name="connsiteY0" fmla="*/ 0 h 1975365"/>
              <a:gd name="connsiteX1" fmla="*/ 6041005 w 12192001"/>
              <a:gd name="connsiteY1" fmla="*/ 551581 h 1975365"/>
              <a:gd name="connsiteX2" fmla="*/ 6051129 w 12192001"/>
              <a:gd name="connsiteY2" fmla="*/ 563959 h 1975365"/>
              <a:gd name="connsiteX3" fmla="*/ 6073942 w 12192001"/>
              <a:gd name="connsiteY3" fmla="*/ 553912 h 1975365"/>
              <a:gd name="connsiteX4" fmla="*/ 6719270 w 12192001"/>
              <a:gd name="connsiteY4" fmla="*/ 434799 h 1975365"/>
              <a:gd name="connsiteX5" fmla="*/ 7891577 w 12192001"/>
              <a:gd name="connsiteY5" fmla="*/ 878743 h 1975365"/>
              <a:gd name="connsiteX6" fmla="*/ 7956994 w 12192001"/>
              <a:gd name="connsiteY6" fmla="*/ 944547 h 1975365"/>
              <a:gd name="connsiteX7" fmla="*/ 7985842 w 12192001"/>
              <a:gd name="connsiteY7" fmla="*/ 901137 h 1975365"/>
              <a:gd name="connsiteX8" fmla="*/ 9599486 w 12192001"/>
              <a:gd name="connsiteY8" fmla="*/ 116746 h 1975365"/>
              <a:gd name="connsiteX9" fmla="*/ 11213130 w 12192001"/>
              <a:gd name="connsiteY9" fmla="*/ 901137 h 1975365"/>
              <a:gd name="connsiteX10" fmla="*/ 11218027 w 12192001"/>
              <a:gd name="connsiteY10" fmla="*/ 908506 h 1975365"/>
              <a:gd name="connsiteX11" fmla="*/ 11301959 w 12192001"/>
              <a:gd name="connsiteY11" fmla="*/ 824077 h 1975365"/>
              <a:gd name="connsiteX12" fmla="*/ 12140144 w 12192001"/>
              <a:gd name="connsiteY12" fmla="*/ 410927 h 1975365"/>
              <a:gd name="connsiteX13" fmla="*/ 12192001 w 12192001"/>
              <a:gd name="connsiteY13" fmla="*/ 403692 h 1975365"/>
              <a:gd name="connsiteX14" fmla="*/ 12192001 w 12192001"/>
              <a:gd name="connsiteY14" fmla="*/ 1975365 h 1975365"/>
              <a:gd name="connsiteX15" fmla="*/ 0 w 12192001"/>
              <a:gd name="connsiteY15" fmla="*/ 1975365 h 1975365"/>
              <a:gd name="connsiteX16" fmla="*/ 0 w 12192001"/>
              <a:gd name="connsiteY16" fmla="*/ 204727 h 1975365"/>
              <a:gd name="connsiteX17" fmla="*/ 60384 w 12192001"/>
              <a:gd name="connsiteY17" fmla="*/ 207862 h 1975365"/>
              <a:gd name="connsiteX18" fmla="*/ 1338550 w 12192001"/>
              <a:gd name="connsiteY18" fmla="*/ 843689 h 1975365"/>
              <a:gd name="connsiteX19" fmla="*/ 1434547 w 12192001"/>
              <a:gd name="connsiteY19" fmla="*/ 961054 h 1975365"/>
              <a:gd name="connsiteX20" fmla="*/ 1439685 w 12192001"/>
              <a:gd name="connsiteY20" fmla="*/ 955887 h 1975365"/>
              <a:gd name="connsiteX21" fmla="*/ 2815706 w 12192001"/>
              <a:gd name="connsiteY21" fmla="*/ 434799 h 1975365"/>
              <a:gd name="connsiteX22" fmla="*/ 3394383 w 12192001"/>
              <a:gd name="connsiteY22" fmla="*/ 514784 h 1975365"/>
              <a:gd name="connsiteX23" fmla="*/ 3487865 w 12192001"/>
              <a:gd name="connsiteY23" fmla="*/ 546065 h 1975365"/>
              <a:gd name="connsiteX24" fmla="*/ 3589385 w 12192001"/>
              <a:gd name="connsiteY24" fmla="*/ 443944 h 1975365"/>
              <a:gd name="connsiteX25" fmla="*/ 4761693 w 12192001"/>
              <a:gd name="connsiteY25" fmla="*/ 0 h 19753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2192001" h="1975365">
                <a:moveTo>
                  <a:pt x="4761693" y="0"/>
                </a:moveTo>
                <a:cubicBezTo>
                  <a:pt x="5276735" y="0"/>
                  <a:pt x="5736923" y="214716"/>
                  <a:pt x="6041005" y="551581"/>
                </a:cubicBezTo>
                <a:lnTo>
                  <a:pt x="6051129" y="563959"/>
                </a:lnTo>
                <a:lnTo>
                  <a:pt x="6073942" y="553912"/>
                </a:lnTo>
                <a:cubicBezTo>
                  <a:pt x="6272289" y="477212"/>
                  <a:pt x="6490362" y="434799"/>
                  <a:pt x="6719270" y="434799"/>
                </a:cubicBezTo>
                <a:cubicBezTo>
                  <a:pt x="7177084" y="434799"/>
                  <a:pt x="7591557" y="604452"/>
                  <a:pt x="7891577" y="878743"/>
                </a:cubicBezTo>
                <a:lnTo>
                  <a:pt x="7956994" y="944547"/>
                </a:lnTo>
                <a:lnTo>
                  <a:pt x="7985842" y="901137"/>
                </a:lnTo>
                <a:cubicBezTo>
                  <a:pt x="8335549" y="427892"/>
                  <a:pt x="8927773" y="116746"/>
                  <a:pt x="9599486" y="116746"/>
                </a:cubicBezTo>
                <a:cubicBezTo>
                  <a:pt x="10271198" y="116746"/>
                  <a:pt x="10863422" y="427892"/>
                  <a:pt x="11213130" y="901137"/>
                </a:cubicBezTo>
                <a:lnTo>
                  <a:pt x="11218027" y="908506"/>
                </a:lnTo>
                <a:lnTo>
                  <a:pt x="11301959" y="824077"/>
                </a:lnTo>
                <a:cubicBezTo>
                  <a:pt x="11526974" y="618359"/>
                  <a:pt x="11816369" y="471500"/>
                  <a:pt x="12140144" y="410927"/>
                </a:cubicBezTo>
                <a:lnTo>
                  <a:pt x="12192001" y="403692"/>
                </a:lnTo>
                <a:lnTo>
                  <a:pt x="12192001" y="1975365"/>
                </a:lnTo>
                <a:lnTo>
                  <a:pt x="0" y="1975365"/>
                </a:lnTo>
                <a:lnTo>
                  <a:pt x="0" y="204727"/>
                </a:lnTo>
                <a:lnTo>
                  <a:pt x="60384" y="207862"/>
                </a:lnTo>
                <a:cubicBezTo>
                  <a:pt x="573648" y="261507"/>
                  <a:pt x="1026243" y="497713"/>
                  <a:pt x="1338550" y="843689"/>
                </a:cubicBezTo>
                <a:lnTo>
                  <a:pt x="1434547" y="961054"/>
                </a:lnTo>
                <a:lnTo>
                  <a:pt x="1439685" y="955887"/>
                </a:lnTo>
                <a:cubicBezTo>
                  <a:pt x="1791839" y="633932"/>
                  <a:pt x="2278336" y="434799"/>
                  <a:pt x="2815706" y="434799"/>
                </a:cubicBezTo>
                <a:cubicBezTo>
                  <a:pt x="3017220" y="434799"/>
                  <a:pt x="3211580" y="462802"/>
                  <a:pt x="3394383" y="514784"/>
                </a:cubicBezTo>
                <a:lnTo>
                  <a:pt x="3487865" y="546065"/>
                </a:lnTo>
                <a:lnTo>
                  <a:pt x="3589385" y="443944"/>
                </a:lnTo>
                <a:cubicBezTo>
                  <a:pt x="3889406" y="169652"/>
                  <a:pt x="4303879" y="0"/>
                  <a:pt x="4761693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alpha val="50000"/>
                </a:schemeClr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任意多边形: 形状 14"/>
          <p:cNvSpPr/>
          <p:nvPr/>
        </p:nvSpPr>
        <p:spPr>
          <a:xfrm>
            <a:off x="0" y="5421313"/>
            <a:ext cx="9144000" cy="1436688"/>
          </a:xfrm>
          <a:custGeom>
            <a:avLst/>
            <a:gdLst>
              <a:gd name="connsiteX0" fmla="*/ 1825119 w 12192000"/>
              <a:gd name="connsiteY0" fmla="*/ 0 h 1445191"/>
              <a:gd name="connsiteX1" fmla="*/ 2676215 w 12192000"/>
              <a:gd name="connsiteY1" fmla="*/ 335498 h 1445191"/>
              <a:gd name="connsiteX2" fmla="*/ 2725007 w 12192000"/>
              <a:gd name="connsiteY2" fmla="*/ 402142 h 1445191"/>
              <a:gd name="connsiteX3" fmla="*/ 2887042 w 12192000"/>
              <a:gd name="connsiteY3" fmla="*/ 336937 h 1445191"/>
              <a:gd name="connsiteX4" fmla="*/ 3286558 w 12192000"/>
              <a:gd name="connsiteY4" fmla="*/ 277137 h 1445191"/>
              <a:gd name="connsiteX5" fmla="*/ 4137654 w 12192000"/>
              <a:gd name="connsiteY5" fmla="*/ 612635 h 1445191"/>
              <a:gd name="connsiteX6" fmla="*/ 4137762 w 12192000"/>
              <a:gd name="connsiteY6" fmla="*/ 612785 h 1445191"/>
              <a:gd name="connsiteX7" fmla="*/ 4173314 w 12192000"/>
              <a:gd name="connsiteY7" fmla="*/ 564223 h 1445191"/>
              <a:gd name="connsiteX8" fmla="*/ 5259074 w 12192000"/>
              <a:gd name="connsiteY8" fmla="*/ 136221 h 1445191"/>
              <a:gd name="connsiteX9" fmla="*/ 5883199 w 12192000"/>
              <a:gd name="connsiteY9" fmla="*/ 253387 h 1445191"/>
              <a:gd name="connsiteX10" fmla="*/ 5937700 w 12192000"/>
              <a:gd name="connsiteY10" fmla="*/ 277935 h 1445191"/>
              <a:gd name="connsiteX11" fmla="*/ 5998970 w 12192000"/>
              <a:gd name="connsiteY11" fmla="*/ 222879 h 1445191"/>
              <a:gd name="connsiteX12" fmla="*/ 6724734 w 12192000"/>
              <a:gd name="connsiteY12" fmla="*/ 0 h 1445191"/>
              <a:gd name="connsiteX13" fmla="*/ 7450498 w 12192000"/>
              <a:gd name="connsiteY13" fmla="*/ 222879 h 1445191"/>
              <a:gd name="connsiteX14" fmla="*/ 7504128 w 12192000"/>
              <a:gd name="connsiteY14" fmla="*/ 271069 h 1445191"/>
              <a:gd name="connsiteX15" fmla="*/ 7515578 w 12192000"/>
              <a:gd name="connsiteY15" fmla="*/ 265911 h 1445191"/>
              <a:gd name="connsiteX16" fmla="*/ 8139707 w 12192000"/>
              <a:gd name="connsiteY16" fmla="*/ 148745 h 1445191"/>
              <a:gd name="connsiteX17" fmla="*/ 9129790 w 12192000"/>
              <a:gd name="connsiteY17" fmla="*/ 484217 h 1445191"/>
              <a:gd name="connsiteX18" fmla="*/ 9258974 w 12192000"/>
              <a:gd name="connsiteY18" fmla="*/ 615575 h 1445191"/>
              <a:gd name="connsiteX19" fmla="*/ 9261126 w 12192000"/>
              <a:gd name="connsiteY19" fmla="*/ 612634 h 1445191"/>
              <a:gd name="connsiteX20" fmla="*/ 10112222 w 12192000"/>
              <a:gd name="connsiteY20" fmla="*/ 277136 h 1445191"/>
              <a:gd name="connsiteX21" fmla="*/ 10686084 w 12192000"/>
              <a:gd name="connsiteY21" fmla="*/ 407095 h 1445191"/>
              <a:gd name="connsiteX22" fmla="*/ 10698420 w 12192000"/>
              <a:gd name="connsiteY22" fmla="*/ 414641 h 1445191"/>
              <a:gd name="connsiteX23" fmla="*/ 10756361 w 12192000"/>
              <a:gd name="connsiteY23" fmla="*/ 335498 h 1445191"/>
              <a:gd name="connsiteX24" fmla="*/ 11607457 w 12192000"/>
              <a:gd name="connsiteY24" fmla="*/ 0 h 1445191"/>
              <a:gd name="connsiteX25" fmla="*/ 12096693 w 12192000"/>
              <a:gd name="connsiteY25" fmla="*/ 91844 h 1445191"/>
              <a:gd name="connsiteX26" fmla="*/ 12192000 w 12192000"/>
              <a:gd name="connsiteY26" fmla="*/ 135942 h 1445191"/>
              <a:gd name="connsiteX27" fmla="*/ 12192000 w 12192000"/>
              <a:gd name="connsiteY27" fmla="*/ 1445191 h 1445191"/>
              <a:gd name="connsiteX28" fmla="*/ 0 w 12192000"/>
              <a:gd name="connsiteY28" fmla="*/ 1445191 h 1445191"/>
              <a:gd name="connsiteX29" fmla="*/ 0 w 12192000"/>
              <a:gd name="connsiteY29" fmla="*/ 326970 h 1445191"/>
              <a:gd name="connsiteX30" fmla="*/ 2069 w 12192000"/>
              <a:gd name="connsiteY30" fmla="*/ 326409 h 1445191"/>
              <a:gd name="connsiteX31" fmla="*/ 329894 w 12192000"/>
              <a:gd name="connsiteY31" fmla="*/ 289663 h 1445191"/>
              <a:gd name="connsiteX32" fmla="*/ 878628 w 12192000"/>
              <a:gd name="connsiteY32" fmla="*/ 397949 h 1445191"/>
              <a:gd name="connsiteX33" fmla="*/ 914726 w 12192000"/>
              <a:gd name="connsiteY33" fmla="*/ 416495 h 1445191"/>
              <a:gd name="connsiteX34" fmla="*/ 974025 w 12192000"/>
              <a:gd name="connsiteY34" fmla="*/ 335498 h 1445191"/>
              <a:gd name="connsiteX35" fmla="*/ 1825119 w 12192000"/>
              <a:gd name="connsiteY35" fmla="*/ 0 h 1445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2192000" h="1445191">
                <a:moveTo>
                  <a:pt x="1825119" y="0"/>
                </a:moveTo>
                <a:cubicBezTo>
                  <a:pt x="2179406" y="0"/>
                  <a:pt x="2491766" y="133083"/>
                  <a:pt x="2676215" y="335498"/>
                </a:cubicBezTo>
                <a:lnTo>
                  <a:pt x="2725007" y="402142"/>
                </a:lnTo>
                <a:lnTo>
                  <a:pt x="2887042" y="336937"/>
                </a:lnTo>
                <a:cubicBezTo>
                  <a:pt x="3009837" y="298430"/>
                  <a:pt x="3144843" y="277137"/>
                  <a:pt x="3286558" y="277137"/>
                </a:cubicBezTo>
                <a:cubicBezTo>
                  <a:pt x="3640842" y="277137"/>
                  <a:pt x="3953203" y="410220"/>
                  <a:pt x="4137654" y="612635"/>
                </a:cubicBezTo>
                <a:lnTo>
                  <a:pt x="4137762" y="612785"/>
                </a:lnTo>
                <a:lnTo>
                  <a:pt x="4173314" y="564223"/>
                </a:lnTo>
                <a:cubicBezTo>
                  <a:pt x="4408621" y="305997"/>
                  <a:pt x="4807103" y="136221"/>
                  <a:pt x="5259074" y="136221"/>
                </a:cubicBezTo>
                <a:cubicBezTo>
                  <a:pt x="5485056" y="136221"/>
                  <a:pt x="5697670" y="178665"/>
                  <a:pt x="5883199" y="253387"/>
                </a:cubicBezTo>
                <a:lnTo>
                  <a:pt x="5937700" y="277935"/>
                </a:lnTo>
                <a:lnTo>
                  <a:pt x="5998970" y="222879"/>
                </a:lnTo>
                <a:cubicBezTo>
                  <a:pt x="6184708" y="85173"/>
                  <a:pt x="6441306" y="0"/>
                  <a:pt x="6724734" y="0"/>
                </a:cubicBezTo>
                <a:cubicBezTo>
                  <a:pt x="7008162" y="0"/>
                  <a:pt x="7264760" y="85173"/>
                  <a:pt x="7450498" y="222879"/>
                </a:cubicBezTo>
                <a:lnTo>
                  <a:pt x="7504128" y="271069"/>
                </a:lnTo>
                <a:lnTo>
                  <a:pt x="7515578" y="265911"/>
                </a:lnTo>
                <a:cubicBezTo>
                  <a:pt x="7701109" y="191189"/>
                  <a:pt x="7913723" y="148745"/>
                  <a:pt x="8139707" y="148745"/>
                </a:cubicBezTo>
                <a:cubicBezTo>
                  <a:pt x="8535178" y="148745"/>
                  <a:pt x="8889702" y="278730"/>
                  <a:pt x="9129790" y="484217"/>
                </a:cubicBezTo>
                <a:lnTo>
                  <a:pt x="9258974" y="615575"/>
                </a:lnTo>
                <a:lnTo>
                  <a:pt x="9261126" y="612634"/>
                </a:lnTo>
                <a:cubicBezTo>
                  <a:pt x="9445576" y="410219"/>
                  <a:pt x="9757936" y="277136"/>
                  <a:pt x="10112222" y="277136"/>
                </a:cubicBezTo>
                <a:cubicBezTo>
                  <a:pt x="10324793" y="277136"/>
                  <a:pt x="10522273" y="325046"/>
                  <a:pt x="10686084" y="407095"/>
                </a:cubicBezTo>
                <a:lnTo>
                  <a:pt x="10698420" y="414641"/>
                </a:lnTo>
                <a:lnTo>
                  <a:pt x="10756361" y="335498"/>
                </a:lnTo>
                <a:cubicBezTo>
                  <a:pt x="10940811" y="133083"/>
                  <a:pt x="11253171" y="0"/>
                  <a:pt x="11607457" y="0"/>
                </a:cubicBezTo>
                <a:cubicBezTo>
                  <a:pt x="11784600" y="0"/>
                  <a:pt x="11951262" y="33271"/>
                  <a:pt x="12096693" y="91844"/>
                </a:cubicBezTo>
                <a:lnTo>
                  <a:pt x="12192000" y="135942"/>
                </a:lnTo>
                <a:lnTo>
                  <a:pt x="12192000" y="1445191"/>
                </a:lnTo>
                <a:lnTo>
                  <a:pt x="0" y="1445191"/>
                </a:lnTo>
                <a:lnTo>
                  <a:pt x="0" y="326970"/>
                </a:lnTo>
                <a:lnTo>
                  <a:pt x="2069" y="326409"/>
                </a:lnTo>
                <a:cubicBezTo>
                  <a:pt x="105629" y="302528"/>
                  <a:pt x="215735" y="289663"/>
                  <a:pt x="329894" y="289663"/>
                </a:cubicBezTo>
                <a:cubicBezTo>
                  <a:pt x="529672" y="289663"/>
                  <a:pt x="717038" y="329061"/>
                  <a:pt x="878628" y="397949"/>
                </a:cubicBezTo>
                <a:lnTo>
                  <a:pt x="914726" y="416495"/>
                </a:lnTo>
                <a:lnTo>
                  <a:pt x="974025" y="335498"/>
                </a:lnTo>
                <a:cubicBezTo>
                  <a:pt x="1158473" y="133083"/>
                  <a:pt x="1470835" y="0"/>
                  <a:pt x="1825119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alpha val="51000"/>
                </a:schemeClr>
              </a:gs>
              <a:gs pos="100000">
                <a:schemeClr val="accent2">
                  <a:alpha val="3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1" name="任意多边形: 形状 15"/>
          <p:cNvSpPr/>
          <p:nvPr/>
        </p:nvSpPr>
        <p:spPr>
          <a:xfrm>
            <a:off x="0" y="5722938"/>
            <a:ext cx="9144000" cy="1135063"/>
          </a:xfrm>
          <a:custGeom>
            <a:avLst/>
            <a:gdLst>
              <a:gd name="connsiteX0" fmla="*/ 4165443 w 12192000"/>
              <a:gd name="connsiteY0" fmla="*/ 0 h 1133339"/>
              <a:gd name="connsiteX1" fmla="*/ 4793789 w 12192000"/>
              <a:gd name="connsiteY1" fmla="*/ 268294 h 1133339"/>
              <a:gd name="connsiteX2" fmla="*/ 4822897 w 12192000"/>
              <a:gd name="connsiteY2" fmla="*/ 311359 h 1133339"/>
              <a:gd name="connsiteX3" fmla="*/ 4850903 w 12192000"/>
              <a:gd name="connsiteY3" fmla="*/ 309092 h 1133339"/>
              <a:gd name="connsiteX4" fmla="*/ 5389486 w 12192000"/>
              <a:gd name="connsiteY4" fmla="*/ 539058 h 1133339"/>
              <a:gd name="connsiteX5" fmla="*/ 5423004 w 12192000"/>
              <a:gd name="connsiteY5" fmla="*/ 588645 h 1133339"/>
              <a:gd name="connsiteX6" fmla="*/ 5512341 w 12192000"/>
              <a:gd name="connsiteY6" fmla="*/ 549703 h 1133339"/>
              <a:gd name="connsiteX7" fmla="*/ 5765161 w 12192000"/>
              <a:gd name="connsiteY7" fmla="*/ 508714 h 1133339"/>
              <a:gd name="connsiteX8" fmla="*/ 5820259 w 12192000"/>
              <a:gd name="connsiteY8" fmla="*/ 512618 h 1133339"/>
              <a:gd name="connsiteX9" fmla="*/ 5859170 w 12192000"/>
              <a:gd name="connsiteY9" fmla="*/ 474742 h 1133339"/>
              <a:gd name="connsiteX10" fmla="*/ 6318443 w 12192000"/>
              <a:gd name="connsiteY10" fmla="*/ 321971 h 1133339"/>
              <a:gd name="connsiteX11" fmla="*/ 6571261 w 12192000"/>
              <a:gd name="connsiteY11" fmla="*/ 362960 h 1133339"/>
              <a:gd name="connsiteX12" fmla="*/ 6669499 w 12192000"/>
              <a:gd name="connsiteY12" fmla="*/ 405780 h 1133339"/>
              <a:gd name="connsiteX13" fmla="*/ 6680980 w 12192000"/>
              <a:gd name="connsiteY13" fmla="*/ 398172 h 1133339"/>
              <a:gd name="connsiteX14" fmla="*/ 7044125 w 12192000"/>
              <a:gd name="connsiteY14" fmla="*/ 309092 h 1133339"/>
              <a:gd name="connsiteX15" fmla="*/ 7503396 w 12192000"/>
              <a:gd name="connsiteY15" fmla="*/ 461863 h 1133339"/>
              <a:gd name="connsiteX16" fmla="*/ 7549263 w 12192000"/>
              <a:gd name="connsiteY16" fmla="*/ 506507 h 1133339"/>
              <a:gd name="connsiteX17" fmla="*/ 7557270 w 12192000"/>
              <a:gd name="connsiteY17" fmla="*/ 501203 h 1133339"/>
              <a:gd name="connsiteX18" fmla="*/ 7920415 w 12192000"/>
              <a:gd name="connsiteY18" fmla="*/ 412123 h 1133339"/>
              <a:gd name="connsiteX19" fmla="*/ 8518883 w 12192000"/>
              <a:gd name="connsiteY19" fmla="*/ 730689 h 1133339"/>
              <a:gd name="connsiteX20" fmla="*/ 8523397 w 12192000"/>
              <a:gd name="connsiteY20" fmla="*/ 742369 h 1133339"/>
              <a:gd name="connsiteX21" fmla="*/ 8530242 w 12192000"/>
              <a:gd name="connsiteY21" fmla="*/ 732242 h 1133339"/>
              <a:gd name="connsiteX22" fmla="*/ 9068825 w 12192000"/>
              <a:gd name="connsiteY22" fmla="*/ 502276 h 1133339"/>
              <a:gd name="connsiteX23" fmla="*/ 9292147 w 12192000"/>
              <a:gd name="connsiteY23" fmla="*/ 533926 h 1133339"/>
              <a:gd name="connsiteX24" fmla="*/ 9381057 w 12192000"/>
              <a:gd name="connsiteY24" fmla="*/ 567236 h 1133339"/>
              <a:gd name="connsiteX25" fmla="*/ 9408408 w 12192000"/>
              <a:gd name="connsiteY25" fmla="*/ 526771 h 1133339"/>
              <a:gd name="connsiteX26" fmla="*/ 9788804 w 12192000"/>
              <a:gd name="connsiteY26" fmla="*/ 364348 h 1133339"/>
              <a:gd name="connsiteX27" fmla="*/ 10169201 w 12192000"/>
              <a:gd name="connsiteY27" fmla="*/ 526771 h 1133339"/>
              <a:gd name="connsiteX28" fmla="*/ 10193126 w 12192000"/>
              <a:gd name="connsiteY28" fmla="*/ 562169 h 1133339"/>
              <a:gd name="connsiteX29" fmla="*/ 10221725 w 12192000"/>
              <a:gd name="connsiteY29" fmla="*/ 549703 h 1133339"/>
              <a:gd name="connsiteX30" fmla="*/ 10474543 w 12192000"/>
              <a:gd name="connsiteY30" fmla="*/ 508714 h 1133339"/>
              <a:gd name="connsiteX31" fmla="*/ 11030020 w 12192000"/>
              <a:gd name="connsiteY31" fmla="*/ 759843 h 1133339"/>
              <a:gd name="connsiteX32" fmla="*/ 11042281 w 12192000"/>
              <a:gd name="connsiteY32" fmla="*/ 779672 h 1133339"/>
              <a:gd name="connsiteX33" fmla="*/ 11058727 w 12192000"/>
              <a:gd name="connsiteY33" fmla="*/ 737128 h 1133339"/>
              <a:gd name="connsiteX34" fmla="*/ 11657193 w 12192000"/>
              <a:gd name="connsiteY34" fmla="*/ 418562 h 1133339"/>
              <a:gd name="connsiteX35" fmla="*/ 11910011 w 12192000"/>
              <a:gd name="connsiteY35" fmla="*/ 459551 h 1133339"/>
              <a:gd name="connsiteX36" fmla="*/ 12013158 w 12192000"/>
              <a:gd name="connsiteY36" fmla="*/ 504512 h 1133339"/>
              <a:gd name="connsiteX37" fmla="*/ 12070208 w 12192000"/>
              <a:gd name="connsiteY37" fmla="*/ 448985 h 1133339"/>
              <a:gd name="connsiteX38" fmla="*/ 12166333 w 12192000"/>
              <a:gd name="connsiteY38" fmla="*/ 385294 h 1133339"/>
              <a:gd name="connsiteX39" fmla="*/ 12192000 w 12192000"/>
              <a:gd name="connsiteY39" fmla="*/ 374106 h 1133339"/>
              <a:gd name="connsiteX40" fmla="*/ 12192000 w 12192000"/>
              <a:gd name="connsiteY40" fmla="*/ 1133339 h 1133339"/>
              <a:gd name="connsiteX41" fmla="*/ 0 w 12192000"/>
              <a:gd name="connsiteY41" fmla="*/ 1133339 h 1133339"/>
              <a:gd name="connsiteX42" fmla="*/ 0 w 12192000"/>
              <a:gd name="connsiteY42" fmla="*/ 486996 h 1133339"/>
              <a:gd name="connsiteX43" fmla="*/ 71 w 12192000"/>
              <a:gd name="connsiteY43" fmla="*/ 486956 h 1133339"/>
              <a:gd name="connsiteX44" fmla="*/ 336420 w 12192000"/>
              <a:gd name="connsiteY44" fmla="*/ 418562 h 1133339"/>
              <a:gd name="connsiteX45" fmla="*/ 611086 w 12192000"/>
              <a:gd name="connsiteY45" fmla="*/ 463094 h 1133339"/>
              <a:gd name="connsiteX46" fmla="*/ 684818 w 12192000"/>
              <a:gd name="connsiteY46" fmla="*/ 495232 h 1133339"/>
              <a:gd name="connsiteX47" fmla="*/ 719102 w 12192000"/>
              <a:gd name="connsiteY47" fmla="*/ 461863 h 1133339"/>
              <a:gd name="connsiteX48" fmla="*/ 1178373 w 12192000"/>
              <a:gd name="connsiteY48" fmla="*/ 309092 h 1133339"/>
              <a:gd name="connsiteX49" fmla="*/ 1431191 w 12192000"/>
              <a:gd name="connsiteY49" fmla="*/ 350081 h 1133339"/>
              <a:gd name="connsiteX50" fmla="*/ 1535098 w 12192000"/>
              <a:gd name="connsiteY50" fmla="*/ 395372 h 1133339"/>
              <a:gd name="connsiteX51" fmla="*/ 1601328 w 12192000"/>
              <a:gd name="connsiteY51" fmla="*/ 366503 h 1133339"/>
              <a:gd name="connsiteX52" fmla="*/ 1875994 w 12192000"/>
              <a:gd name="connsiteY52" fmla="*/ 321971 h 1133339"/>
              <a:gd name="connsiteX53" fmla="*/ 2526182 w 12192000"/>
              <a:gd name="connsiteY53" fmla="*/ 668067 h 1133339"/>
              <a:gd name="connsiteX54" fmla="*/ 2552597 w 12192000"/>
              <a:gd name="connsiteY54" fmla="*/ 736404 h 1133339"/>
              <a:gd name="connsiteX55" fmla="*/ 2571015 w 12192000"/>
              <a:gd name="connsiteY55" fmla="*/ 731813 h 1133339"/>
              <a:gd name="connsiteX56" fmla="*/ 2701915 w 12192000"/>
              <a:gd name="connsiteY56" fmla="*/ 721216 h 1133339"/>
              <a:gd name="connsiteX57" fmla="*/ 2724369 w 12192000"/>
              <a:gd name="connsiteY57" fmla="*/ 722353 h 1133339"/>
              <a:gd name="connsiteX58" fmla="*/ 2760974 w 12192000"/>
              <a:gd name="connsiteY58" fmla="*/ 627658 h 1133339"/>
              <a:gd name="connsiteX59" fmla="*/ 3359439 w 12192000"/>
              <a:gd name="connsiteY59" fmla="*/ 309092 h 1133339"/>
              <a:gd name="connsiteX60" fmla="*/ 3490338 w 12192000"/>
              <a:gd name="connsiteY60" fmla="*/ 319689 h 1133339"/>
              <a:gd name="connsiteX61" fmla="*/ 3500624 w 12192000"/>
              <a:gd name="connsiteY61" fmla="*/ 322253 h 1133339"/>
              <a:gd name="connsiteX62" fmla="*/ 3537095 w 12192000"/>
              <a:gd name="connsiteY62" fmla="*/ 268294 h 1133339"/>
              <a:gd name="connsiteX63" fmla="*/ 4165443 w 12192000"/>
              <a:gd name="connsiteY63" fmla="*/ 0 h 1133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12192000" h="1133339">
                <a:moveTo>
                  <a:pt x="4165443" y="0"/>
                </a:moveTo>
                <a:cubicBezTo>
                  <a:pt x="4427005" y="0"/>
                  <a:pt x="4657616" y="106424"/>
                  <a:pt x="4793789" y="268294"/>
                </a:cubicBezTo>
                <a:lnTo>
                  <a:pt x="4822897" y="311359"/>
                </a:lnTo>
                <a:lnTo>
                  <a:pt x="4850903" y="309092"/>
                </a:lnTo>
                <a:cubicBezTo>
                  <a:pt x="5075099" y="309092"/>
                  <a:pt x="5272766" y="400313"/>
                  <a:pt x="5389486" y="539058"/>
                </a:cubicBezTo>
                <a:lnTo>
                  <a:pt x="5423004" y="588645"/>
                </a:lnTo>
                <a:lnTo>
                  <a:pt x="5512341" y="549703"/>
                </a:lnTo>
                <a:cubicBezTo>
                  <a:pt x="5590047" y="523309"/>
                  <a:pt x="5675481" y="508714"/>
                  <a:pt x="5765161" y="508714"/>
                </a:cubicBezTo>
                <a:lnTo>
                  <a:pt x="5820259" y="512618"/>
                </a:lnTo>
                <a:lnTo>
                  <a:pt x="5859170" y="474742"/>
                </a:lnTo>
                <a:cubicBezTo>
                  <a:pt x="5976709" y="380352"/>
                  <a:pt x="6139086" y="321971"/>
                  <a:pt x="6318443" y="321971"/>
                </a:cubicBezTo>
                <a:cubicBezTo>
                  <a:pt x="6408121" y="321971"/>
                  <a:pt x="6493555" y="336566"/>
                  <a:pt x="6571261" y="362960"/>
                </a:cubicBezTo>
                <a:lnTo>
                  <a:pt x="6669499" y="405780"/>
                </a:lnTo>
                <a:lnTo>
                  <a:pt x="6680980" y="398172"/>
                </a:lnTo>
                <a:cubicBezTo>
                  <a:pt x="6784641" y="341931"/>
                  <a:pt x="6909609" y="309092"/>
                  <a:pt x="7044125" y="309092"/>
                </a:cubicBezTo>
                <a:cubicBezTo>
                  <a:pt x="7223481" y="309092"/>
                  <a:pt x="7385858" y="367473"/>
                  <a:pt x="7503396" y="461863"/>
                </a:cubicBezTo>
                <a:lnTo>
                  <a:pt x="7549263" y="506507"/>
                </a:lnTo>
                <a:lnTo>
                  <a:pt x="7557270" y="501203"/>
                </a:lnTo>
                <a:cubicBezTo>
                  <a:pt x="7660931" y="444962"/>
                  <a:pt x="7785899" y="412123"/>
                  <a:pt x="7920415" y="412123"/>
                </a:cubicBezTo>
                <a:cubicBezTo>
                  <a:pt x="8189451" y="412123"/>
                  <a:pt x="8420281" y="543481"/>
                  <a:pt x="8518883" y="730689"/>
                </a:cubicBezTo>
                <a:lnTo>
                  <a:pt x="8523397" y="742369"/>
                </a:lnTo>
                <a:lnTo>
                  <a:pt x="8530242" y="732242"/>
                </a:lnTo>
                <a:cubicBezTo>
                  <a:pt x="8646964" y="593497"/>
                  <a:pt x="8844630" y="502276"/>
                  <a:pt x="9068825" y="502276"/>
                </a:cubicBezTo>
                <a:cubicBezTo>
                  <a:pt x="9147294" y="502276"/>
                  <a:pt x="9222512" y="513450"/>
                  <a:pt x="9292147" y="533926"/>
                </a:cubicBezTo>
                <a:lnTo>
                  <a:pt x="9381057" y="567236"/>
                </a:lnTo>
                <a:lnTo>
                  <a:pt x="9408408" y="526771"/>
                </a:lnTo>
                <a:cubicBezTo>
                  <a:pt x="9490847" y="428776"/>
                  <a:pt x="9630456" y="364348"/>
                  <a:pt x="9788804" y="364348"/>
                </a:cubicBezTo>
                <a:cubicBezTo>
                  <a:pt x="9947151" y="364348"/>
                  <a:pt x="10086761" y="428776"/>
                  <a:pt x="10169201" y="526771"/>
                </a:cubicBezTo>
                <a:lnTo>
                  <a:pt x="10193126" y="562169"/>
                </a:lnTo>
                <a:lnTo>
                  <a:pt x="10221725" y="549703"/>
                </a:lnTo>
                <a:cubicBezTo>
                  <a:pt x="10299432" y="523309"/>
                  <a:pt x="10384865" y="508714"/>
                  <a:pt x="10474543" y="508714"/>
                </a:cubicBezTo>
                <a:cubicBezTo>
                  <a:pt x="10709949" y="508714"/>
                  <a:pt x="10916105" y="609285"/>
                  <a:pt x="11030020" y="759843"/>
                </a:cubicBezTo>
                <a:lnTo>
                  <a:pt x="11042281" y="779672"/>
                </a:lnTo>
                <a:lnTo>
                  <a:pt x="11058727" y="737128"/>
                </a:lnTo>
                <a:cubicBezTo>
                  <a:pt x="11157327" y="549920"/>
                  <a:pt x="11388158" y="418562"/>
                  <a:pt x="11657193" y="418562"/>
                </a:cubicBezTo>
                <a:cubicBezTo>
                  <a:pt x="11746871" y="418562"/>
                  <a:pt x="11832305" y="433157"/>
                  <a:pt x="11910011" y="459551"/>
                </a:cubicBezTo>
                <a:lnTo>
                  <a:pt x="12013158" y="504512"/>
                </a:lnTo>
                <a:lnTo>
                  <a:pt x="12070208" y="448985"/>
                </a:lnTo>
                <a:cubicBezTo>
                  <a:pt x="12099592" y="425388"/>
                  <a:pt x="12131779" y="404041"/>
                  <a:pt x="12166333" y="385294"/>
                </a:cubicBezTo>
                <a:lnTo>
                  <a:pt x="12192000" y="374106"/>
                </a:lnTo>
                <a:lnTo>
                  <a:pt x="12192000" y="1133339"/>
                </a:lnTo>
                <a:lnTo>
                  <a:pt x="0" y="1133339"/>
                </a:lnTo>
                <a:lnTo>
                  <a:pt x="0" y="486996"/>
                </a:lnTo>
                <a:lnTo>
                  <a:pt x="71" y="486956"/>
                </a:lnTo>
                <a:cubicBezTo>
                  <a:pt x="100055" y="443338"/>
                  <a:pt x="214635" y="418562"/>
                  <a:pt x="336420" y="418562"/>
                </a:cubicBezTo>
                <a:cubicBezTo>
                  <a:pt x="433848" y="418562"/>
                  <a:pt x="526664" y="434418"/>
                  <a:pt x="611086" y="463094"/>
                </a:cubicBezTo>
                <a:lnTo>
                  <a:pt x="684818" y="495232"/>
                </a:lnTo>
                <a:lnTo>
                  <a:pt x="719102" y="461863"/>
                </a:lnTo>
                <a:cubicBezTo>
                  <a:pt x="836640" y="367473"/>
                  <a:pt x="999017" y="309092"/>
                  <a:pt x="1178373" y="309092"/>
                </a:cubicBezTo>
                <a:cubicBezTo>
                  <a:pt x="1268052" y="309092"/>
                  <a:pt x="1353485" y="323687"/>
                  <a:pt x="1431191" y="350081"/>
                </a:cubicBezTo>
                <a:lnTo>
                  <a:pt x="1535098" y="395372"/>
                </a:lnTo>
                <a:lnTo>
                  <a:pt x="1601328" y="366503"/>
                </a:lnTo>
                <a:cubicBezTo>
                  <a:pt x="1685751" y="337827"/>
                  <a:pt x="1778567" y="321971"/>
                  <a:pt x="1875994" y="321971"/>
                </a:cubicBezTo>
                <a:cubicBezTo>
                  <a:pt x="2168280" y="321971"/>
                  <a:pt x="2419060" y="464681"/>
                  <a:pt x="2526182" y="668067"/>
                </a:cubicBezTo>
                <a:lnTo>
                  <a:pt x="2552597" y="736404"/>
                </a:lnTo>
                <a:lnTo>
                  <a:pt x="2571015" y="731813"/>
                </a:lnTo>
                <a:cubicBezTo>
                  <a:pt x="2613296" y="724865"/>
                  <a:pt x="2657074" y="721216"/>
                  <a:pt x="2701915" y="721216"/>
                </a:cubicBezTo>
                <a:lnTo>
                  <a:pt x="2724369" y="722353"/>
                </a:lnTo>
                <a:lnTo>
                  <a:pt x="2760974" y="627658"/>
                </a:lnTo>
                <a:cubicBezTo>
                  <a:pt x="2859573" y="440450"/>
                  <a:pt x="3090405" y="309092"/>
                  <a:pt x="3359439" y="309092"/>
                </a:cubicBezTo>
                <a:cubicBezTo>
                  <a:pt x="3404279" y="309092"/>
                  <a:pt x="3448056" y="312741"/>
                  <a:pt x="3490338" y="319689"/>
                </a:cubicBezTo>
                <a:lnTo>
                  <a:pt x="3500624" y="322253"/>
                </a:lnTo>
                <a:lnTo>
                  <a:pt x="3537095" y="268294"/>
                </a:lnTo>
                <a:cubicBezTo>
                  <a:pt x="3673270" y="106424"/>
                  <a:pt x="3903880" y="0"/>
                  <a:pt x="416544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2" name="任意多边形 30"/>
          <p:cNvSpPr/>
          <p:nvPr/>
        </p:nvSpPr>
        <p:spPr>
          <a:xfrm rot="20700000" flipH="1">
            <a:off x="4124325" y="1689100"/>
            <a:ext cx="895350" cy="619125"/>
          </a:xfrm>
          <a:custGeom>
            <a:avLst/>
            <a:gdLst>
              <a:gd name="connsiteX0" fmla="*/ 811844 w 815110"/>
              <a:gd name="connsiteY0" fmla="*/ 0 h 753851"/>
              <a:gd name="connsiteX1" fmla="*/ 811221 w 815110"/>
              <a:gd name="connsiteY1" fmla="*/ 3357 h 753851"/>
              <a:gd name="connsiteX2" fmla="*/ 815110 w 815110"/>
              <a:gd name="connsiteY2" fmla="*/ 1718 h 753851"/>
              <a:gd name="connsiteX3" fmla="*/ 810512 w 815110"/>
              <a:gd name="connsiteY3" fmla="*/ 7176 h 753851"/>
              <a:gd name="connsiteX4" fmla="*/ 674407 w 815110"/>
              <a:gd name="connsiteY4" fmla="*/ 740510 h 753851"/>
              <a:gd name="connsiteX5" fmla="*/ 421276 w 815110"/>
              <a:gd name="connsiteY5" fmla="*/ 621270 h 753851"/>
              <a:gd name="connsiteX6" fmla="*/ 293771 w 815110"/>
              <a:gd name="connsiteY6" fmla="*/ 753851 h 753851"/>
              <a:gd name="connsiteX7" fmla="*/ 336279 w 815110"/>
              <a:gd name="connsiteY7" fmla="*/ 581231 h 753851"/>
              <a:gd name="connsiteX8" fmla="*/ 335005 w 815110"/>
              <a:gd name="connsiteY8" fmla="*/ 580631 h 753851"/>
              <a:gd name="connsiteX9" fmla="*/ 337035 w 815110"/>
              <a:gd name="connsiteY9" fmla="*/ 578159 h 753851"/>
              <a:gd name="connsiteX10" fmla="*/ 337278 w 815110"/>
              <a:gd name="connsiteY10" fmla="*/ 577173 h 753851"/>
              <a:gd name="connsiteX11" fmla="*/ 337691 w 815110"/>
              <a:gd name="connsiteY11" fmla="*/ 577360 h 753851"/>
              <a:gd name="connsiteX12" fmla="*/ 628627 w 815110"/>
              <a:gd name="connsiteY12" fmla="*/ 223097 h 753851"/>
              <a:gd name="connsiteX13" fmla="*/ 609342 w 815110"/>
              <a:gd name="connsiteY13" fmla="*/ 245991 h 753851"/>
              <a:gd name="connsiteX14" fmla="*/ 266398 w 815110"/>
              <a:gd name="connsiteY14" fmla="*/ 517542 h 753851"/>
              <a:gd name="connsiteX15" fmla="*/ 0 w 815110"/>
              <a:gd name="connsiteY15" fmla="*/ 345175 h 753851"/>
              <a:gd name="connsiteX16" fmla="*/ 807958 w 815110"/>
              <a:gd name="connsiteY16" fmla="*/ 4731 h 75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815110" h="753851">
                <a:moveTo>
                  <a:pt x="811844" y="0"/>
                </a:moveTo>
                <a:lnTo>
                  <a:pt x="811221" y="3357"/>
                </a:lnTo>
                <a:lnTo>
                  <a:pt x="815110" y="1718"/>
                </a:lnTo>
                <a:lnTo>
                  <a:pt x="810512" y="7176"/>
                </a:lnTo>
                <a:lnTo>
                  <a:pt x="674407" y="740510"/>
                </a:lnTo>
                <a:lnTo>
                  <a:pt x="421276" y="621270"/>
                </a:lnTo>
                <a:lnTo>
                  <a:pt x="293771" y="753851"/>
                </a:lnTo>
                <a:lnTo>
                  <a:pt x="336279" y="581231"/>
                </a:lnTo>
                <a:lnTo>
                  <a:pt x="335005" y="580631"/>
                </a:lnTo>
                <a:lnTo>
                  <a:pt x="337035" y="578159"/>
                </a:lnTo>
                <a:lnTo>
                  <a:pt x="337278" y="577173"/>
                </a:lnTo>
                <a:lnTo>
                  <a:pt x="337691" y="577360"/>
                </a:lnTo>
                <a:lnTo>
                  <a:pt x="628627" y="223097"/>
                </a:lnTo>
                <a:lnTo>
                  <a:pt x="609342" y="245991"/>
                </a:lnTo>
                <a:lnTo>
                  <a:pt x="266398" y="517542"/>
                </a:lnTo>
                <a:lnTo>
                  <a:pt x="0" y="345175"/>
                </a:lnTo>
                <a:lnTo>
                  <a:pt x="807958" y="4731"/>
                </a:lnTo>
                <a:close/>
              </a:path>
            </a:pathLst>
          </a:custGeom>
          <a:gradFill flip="none" rotWithShape="1">
            <a:gsLst>
              <a:gs pos="100000">
                <a:schemeClr val="accent2">
                  <a:alpha val="50000"/>
                </a:schemeClr>
              </a:gs>
              <a:gs pos="0">
                <a:schemeClr val="accent2"/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686050" y="2591560"/>
            <a:ext cx="3771900" cy="978729"/>
          </a:xfrm>
        </p:spPr>
        <p:txBody>
          <a:bodyPr anchor="b">
            <a:normAutofit/>
          </a:bodyPr>
          <a:lstStyle>
            <a:lvl1pPr algn="ctr">
              <a:defRPr sz="4800">
                <a:solidFill>
                  <a:schemeClr val="bg1"/>
                </a:solidFill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18" name="内容占位符 17"/>
          <p:cNvSpPr>
            <a:spLocks noGrp="1"/>
          </p:cNvSpPr>
          <p:nvPr>
            <p:ph sz="quarter" idx="13"/>
          </p:nvPr>
        </p:nvSpPr>
        <p:spPr>
          <a:xfrm>
            <a:off x="2686050" y="3610928"/>
            <a:ext cx="3771900" cy="461665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33" name="日期占位符 2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4" name="页脚占位符 3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12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5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algn="r">
              <a:lnSpc>
                <a:spcPct val="120000"/>
              </a:lnSpc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lnSpc>
                <a:spcPct val="120000"/>
              </a:lnSpc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711200"/>
            <a:ext cx="3196800" cy="1600200"/>
          </a:xfrm>
        </p:spPr>
        <p:txBody>
          <a:bodyPr anchor="t">
            <a:normAutofit/>
          </a:bodyPr>
          <a:lstStyle>
            <a:lvl1pPr algn="l">
              <a:defRPr sz="32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4014391" y="733425"/>
            <a:ext cx="4627800" cy="54036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685800" rtl="0" eaLnBrk="0" fontAlgn="base" latinLnBrk="0" hangingPunct="0">
              <a:lnSpc>
                <a:spcPct val="1200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311400"/>
            <a:ext cx="3196800" cy="3811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21" name="日期占位符 4"/>
          <p:cNvSpPr>
            <a:spLocks noGrp="1"/>
          </p:cNvSpPr>
          <p:nvPr>
            <p:ph type="dt" sz="half" idx="1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2" name="页脚占位符 5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12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3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algn="r">
              <a:lnSpc>
                <a:spcPct val="120000"/>
              </a:lnSpc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 showMasterSp="0">
  <p:cSld name="竖排标题与文本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368363" y="365125"/>
            <a:ext cx="1146987" cy="5811838"/>
          </a:xfrm>
        </p:spPr>
        <p:txBody>
          <a:bodyPr vert="eaVert">
            <a:normAutofit/>
          </a:bodyPr>
          <a:lstStyle>
            <a:lvl1pPr>
              <a:defRPr sz="27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6659969" cy="5811838"/>
          </a:xfrm>
        </p:spPr>
        <p:txBody>
          <a:bodyPr vert="eaVert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21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2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12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3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algn="r">
              <a:lnSpc>
                <a:spcPct val="120000"/>
              </a:lnSpc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直接连接符 20"/>
          <p:cNvCxnSpPr/>
          <p:nvPr/>
        </p:nvCxnSpPr>
        <p:spPr>
          <a:xfrm>
            <a:off x="3213100" y="3433763"/>
            <a:ext cx="3860800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04" name="组合 10"/>
          <p:cNvGrpSpPr/>
          <p:nvPr/>
        </p:nvGrpSpPr>
        <p:grpSpPr>
          <a:xfrm>
            <a:off x="581025" y="3287713"/>
            <a:ext cx="1171575" cy="268287"/>
            <a:chOff x="580290" y="3288314"/>
            <a:chExt cx="1172059" cy="267237"/>
          </a:xfrm>
        </p:grpSpPr>
        <p:sp>
          <p:nvSpPr>
            <p:cNvPr id="23" name="椭圆 22"/>
            <p:cNvSpPr/>
            <p:nvPr/>
          </p:nvSpPr>
          <p:spPr>
            <a:xfrm rot="10800000">
              <a:off x="580290" y="3288314"/>
              <a:ext cx="266810" cy="26723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4" name="椭圆 23"/>
            <p:cNvSpPr/>
            <p:nvPr/>
          </p:nvSpPr>
          <p:spPr>
            <a:xfrm rot="10800000">
              <a:off x="1172673" y="3321521"/>
              <a:ext cx="201695" cy="200824"/>
            </a:xfrm>
            <a:prstGeom prst="ellipse">
              <a:avLst/>
            </a:prstGeom>
            <a:solidFill>
              <a:schemeClr val="accent2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5" name="椭圆 24"/>
            <p:cNvSpPr/>
            <p:nvPr/>
          </p:nvSpPr>
          <p:spPr>
            <a:xfrm rot="10800000">
              <a:off x="1618944" y="3354728"/>
              <a:ext cx="133405" cy="134409"/>
            </a:xfrm>
            <a:prstGeom prst="ellipse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4105" name="组合 14"/>
          <p:cNvGrpSpPr/>
          <p:nvPr/>
        </p:nvGrpSpPr>
        <p:grpSpPr>
          <a:xfrm flipH="1">
            <a:off x="7386638" y="3295650"/>
            <a:ext cx="1173162" cy="266700"/>
            <a:chOff x="580290" y="3288314"/>
            <a:chExt cx="1172059" cy="267237"/>
          </a:xfrm>
        </p:grpSpPr>
        <p:sp>
          <p:nvSpPr>
            <p:cNvPr id="27" name="椭圆 26"/>
            <p:cNvSpPr/>
            <p:nvPr/>
          </p:nvSpPr>
          <p:spPr>
            <a:xfrm rot="10800000">
              <a:off x="580290" y="3288314"/>
              <a:ext cx="266449" cy="26723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 rot="10800000">
              <a:off x="1173457" y="3321719"/>
              <a:ext cx="199837" cy="200428"/>
            </a:xfrm>
            <a:prstGeom prst="ellipse">
              <a:avLst/>
            </a:prstGeom>
            <a:solidFill>
              <a:schemeClr val="accent2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9" name="椭圆 28"/>
            <p:cNvSpPr/>
            <p:nvPr/>
          </p:nvSpPr>
          <p:spPr>
            <a:xfrm rot="10800000">
              <a:off x="1619124" y="3355123"/>
              <a:ext cx="133225" cy="133619"/>
            </a:xfrm>
            <a:prstGeom prst="ellipse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30" name="任意多边形: 形状 6"/>
          <p:cNvSpPr/>
          <p:nvPr/>
        </p:nvSpPr>
        <p:spPr>
          <a:xfrm>
            <a:off x="0" y="4883150"/>
            <a:ext cx="9144000" cy="1974850"/>
          </a:xfrm>
          <a:custGeom>
            <a:avLst/>
            <a:gdLst>
              <a:gd name="connsiteX0" fmla="*/ 4408996 w 12191999"/>
              <a:gd name="connsiteY0" fmla="*/ 0 h 1975365"/>
              <a:gd name="connsiteX1" fmla="*/ 5790561 w 12191999"/>
              <a:gd name="connsiteY1" fmla="*/ 551581 h 1975365"/>
              <a:gd name="connsiteX2" fmla="*/ 5801495 w 12191999"/>
              <a:gd name="connsiteY2" fmla="*/ 563959 h 1975365"/>
              <a:gd name="connsiteX3" fmla="*/ 5826131 w 12191999"/>
              <a:gd name="connsiteY3" fmla="*/ 553912 h 1975365"/>
              <a:gd name="connsiteX4" fmla="*/ 6523038 w 12191999"/>
              <a:gd name="connsiteY4" fmla="*/ 434799 h 1975365"/>
              <a:gd name="connsiteX5" fmla="*/ 7789046 w 12191999"/>
              <a:gd name="connsiteY5" fmla="*/ 878743 h 1975365"/>
              <a:gd name="connsiteX6" fmla="*/ 7859692 w 12191999"/>
              <a:gd name="connsiteY6" fmla="*/ 944547 h 1975365"/>
              <a:gd name="connsiteX7" fmla="*/ 7890845 w 12191999"/>
              <a:gd name="connsiteY7" fmla="*/ 901137 h 1975365"/>
              <a:gd name="connsiteX8" fmla="*/ 9633465 w 12191999"/>
              <a:gd name="connsiteY8" fmla="*/ 116746 h 1975365"/>
              <a:gd name="connsiteX9" fmla="*/ 11376086 w 12191999"/>
              <a:gd name="connsiteY9" fmla="*/ 901137 h 1975365"/>
              <a:gd name="connsiteX10" fmla="*/ 11381374 w 12191999"/>
              <a:gd name="connsiteY10" fmla="*/ 908506 h 1975365"/>
              <a:gd name="connsiteX11" fmla="*/ 11472015 w 12191999"/>
              <a:gd name="connsiteY11" fmla="*/ 824077 h 1975365"/>
              <a:gd name="connsiteX12" fmla="*/ 12041117 w 12191999"/>
              <a:gd name="connsiteY12" fmla="*/ 499246 h 1975365"/>
              <a:gd name="connsiteX13" fmla="*/ 12191999 w 12191999"/>
              <a:gd name="connsiteY13" fmla="*/ 452495 h 1975365"/>
              <a:gd name="connsiteX14" fmla="*/ 12191999 w 12191999"/>
              <a:gd name="connsiteY14" fmla="*/ 1975365 h 1975365"/>
              <a:gd name="connsiteX15" fmla="*/ 0 w 12191999"/>
              <a:gd name="connsiteY15" fmla="*/ 1975365 h 1975365"/>
              <a:gd name="connsiteX16" fmla="*/ 0 w 12191999"/>
              <a:gd name="connsiteY16" fmla="*/ 373214 h 1975365"/>
              <a:gd name="connsiteX17" fmla="*/ 103466 w 12191999"/>
              <a:gd name="connsiteY17" fmla="*/ 416152 h 1975365"/>
              <a:gd name="connsiteX18" fmla="*/ 712248 w 12191999"/>
              <a:gd name="connsiteY18" fmla="*/ 843689 h 1975365"/>
              <a:gd name="connsiteX19" fmla="*/ 815917 w 12191999"/>
              <a:gd name="connsiteY19" fmla="*/ 961054 h 1975365"/>
              <a:gd name="connsiteX20" fmla="*/ 821465 w 12191999"/>
              <a:gd name="connsiteY20" fmla="*/ 955887 h 1975365"/>
              <a:gd name="connsiteX21" fmla="*/ 2307470 w 12191999"/>
              <a:gd name="connsiteY21" fmla="*/ 434799 h 1975365"/>
              <a:gd name="connsiteX22" fmla="*/ 2932400 w 12191999"/>
              <a:gd name="connsiteY22" fmla="*/ 514784 h 1975365"/>
              <a:gd name="connsiteX23" fmla="*/ 3033353 w 12191999"/>
              <a:gd name="connsiteY23" fmla="*/ 546065 h 1975365"/>
              <a:gd name="connsiteX24" fmla="*/ 3142988 w 12191999"/>
              <a:gd name="connsiteY24" fmla="*/ 443944 h 1975365"/>
              <a:gd name="connsiteX25" fmla="*/ 4408996 w 12191999"/>
              <a:gd name="connsiteY25" fmla="*/ 0 h 19753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2191999" h="1975365">
                <a:moveTo>
                  <a:pt x="4408996" y="0"/>
                </a:moveTo>
                <a:cubicBezTo>
                  <a:pt x="4965206" y="0"/>
                  <a:pt x="5462174" y="214716"/>
                  <a:pt x="5790561" y="551581"/>
                </a:cubicBezTo>
                <a:lnTo>
                  <a:pt x="5801495" y="563959"/>
                </a:lnTo>
                <a:lnTo>
                  <a:pt x="5826131" y="553912"/>
                </a:lnTo>
                <a:cubicBezTo>
                  <a:pt x="6040333" y="477212"/>
                  <a:pt x="6275835" y="434799"/>
                  <a:pt x="6523038" y="434799"/>
                </a:cubicBezTo>
                <a:cubicBezTo>
                  <a:pt x="7017445" y="434799"/>
                  <a:pt x="7465046" y="604452"/>
                  <a:pt x="7789046" y="878743"/>
                </a:cubicBezTo>
                <a:lnTo>
                  <a:pt x="7859692" y="944547"/>
                </a:lnTo>
                <a:lnTo>
                  <a:pt x="7890845" y="901137"/>
                </a:lnTo>
                <a:cubicBezTo>
                  <a:pt x="8268504" y="427892"/>
                  <a:pt x="8908064" y="116746"/>
                  <a:pt x="9633465" y="116746"/>
                </a:cubicBezTo>
                <a:cubicBezTo>
                  <a:pt x="10358867" y="116746"/>
                  <a:pt x="10998426" y="427892"/>
                  <a:pt x="11376086" y="901137"/>
                </a:cubicBezTo>
                <a:lnTo>
                  <a:pt x="11381374" y="908506"/>
                </a:lnTo>
                <a:lnTo>
                  <a:pt x="11472015" y="824077"/>
                </a:lnTo>
                <a:cubicBezTo>
                  <a:pt x="11634015" y="686932"/>
                  <a:pt x="11826915" y="575946"/>
                  <a:pt x="12041117" y="499246"/>
                </a:cubicBezTo>
                <a:lnTo>
                  <a:pt x="12191999" y="452495"/>
                </a:lnTo>
                <a:lnTo>
                  <a:pt x="12191999" y="1975365"/>
                </a:lnTo>
                <a:lnTo>
                  <a:pt x="0" y="1975365"/>
                </a:lnTo>
                <a:lnTo>
                  <a:pt x="0" y="373214"/>
                </a:lnTo>
                <a:lnTo>
                  <a:pt x="103466" y="416152"/>
                </a:lnTo>
                <a:cubicBezTo>
                  <a:pt x="337103" y="525156"/>
                  <a:pt x="543613" y="670701"/>
                  <a:pt x="712248" y="843689"/>
                </a:cubicBezTo>
                <a:lnTo>
                  <a:pt x="815917" y="961054"/>
                </a:lnTo>
                <a:lnTo>
                  <a:pt x="821465" y="955887"/>
                </a:lnTo>
                <a:cubicBezTo>
                  <a:pt x="1201766" y="633932"/>
                  <a:pt x="1727148" y="434799"/>
                  <a:pt x="2307470" y="434799"/>
                </a:cubicBezTo>
                <a:cubicBezTo>
                  <a:pt x="2525090" y="434799"/>
                  <a:pt x="2734985" y="462802"/>
                  <a:pt x="2932400" y="514784"/>
                </a:cubicBezTo>
                <a:lnTo>
                  <a:pt x="3033353" y="546065"/>
                </a:lnTo>
                <a:lnTo>
                  <a:pt x="3142988" y="443944"/>
                </a:lnTo>
                <a:cubicBezTo>
                  <a:pt x="3466988" y="169652"/>
                  <a:pt x="3914590" y="0"/>
                  <a:pt x="4408996" y="0"/>
                </a:cubicBezTo>
                <a:close/>
              </a:path>
            </a:pathLst>
          </a:cu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1" name="任意多边形: 形状 7"/>
          <p:cNvSpPr/>
          <p:nvPr/>
        </p:nvSpPr>
        <p:spPr>
          <a:xfrm>
            <a:off x="0" y="5413375"/>
            <a:ext cx="9144000" cy="1444625"/>
          </a:xfrm>
          <a:custGeom>
            <a:avLst/>
            <a:gdLst>
              <a:gd name="connsiteX0" fmla="*/ 3246538 w 12192001"/>
              <a:gd name="connsiteY0" fmla="*/ 0 h 1445191"/>
              <a:gd name="connsiteX1" fmla="*/ 3888381 w 12192001"/>
              <a:gd name="connsiteY1" fmla="*/ 335498 h 1445191"/>
              <a:gd name="connsiteX2" fmla="*/ 3925176 w 12192001"/>
              <a:gd name="connsiteY2" fmla="*/ 402142 h 1445191"/>
              <a:gd name="connsiteX3" fmla="*/ 4047372 w 12192001"/>
              <a:gd name="connsiteY3" fmla="*/ 336937 h 1445191"/>
              <a:gd name="connsiteX4" fmla="*/ 4348662 w 12192001"/>
              <a:gd name="connsiteY4" fmla="*/ 277137 h 1445191"/>
              <a:gd name="connsiteX5" fmla="*/ 4990506 w 12192001"/>
              <a:gd name="connsiteY5" fmla="*/ 612635 h 1445191"/>
              <a:gd name="connsiteX6" fmla="*/ 4990587 w 12192001"/>
              <a:gd name="connsiteY6" fmla="*/ 612785 h 1445191"/>
              <a:gd name="connsiteX7" fmla="*/ 5017399 w 12192001"/>
              <a:gd name="connsiteY7" fmla="*/ 564223 h 1445191"/>
              <a:gd name="connsiteX8" fmla="*/ 5836210 w 12192001"/>
              <a:gd name="connsiteY8" fmla="*/ 136221 h 1445191"/>
              <a:gd name="connsiteX9" fmla="*/ 6306886 w 12192001"/>
              <a:gd name="connsiteY9" fmla="*/ 253387 h 1445191"/>
              <a:gd name="connsiteX10" fmla="*/ 6347988 w 12192001"/>
              <a:gd name="connsiteY10" fmla="*/ 277935 h 1445191"/>
              <a:gd name="connsiteX11" fmla="*/ 6394194 w 12192001"/>
              <a:gd name="connsiteY11" fmla="*/ 222879 h 1445191"/>
              <a:gd name="connsiteX12" fmla="*/ 6941520 w 12192001"/>
              <a:gd name="connsiteY12" fmla="*/ 0 h 1445191"/>
              <a:gd name="connsiteX13" fmla="*/ 7488846 w 12192001"/>
              <a:gd name="connsiteY13" fmla="*/ 222879 h 1445191"/>
              <a:gd name="connsiteX14" fmla="*/ 7529289 w 12192001"/>
              <a:gd name="connsiteY14" fmla="*/ 271069 h 1445191"/>
              <a:gd name="connsiteX15" fmla="*/ 7537925 w 12192001"/>
              <a:gd name="connsiteY15" fmla="*/ 265911 h 1445191"/>
              <a:gd name="connsiteX16" fmla="*/ 8008603 w 12192001"/>
              <a:gd name="connsiteY16" fmla="*/ 148745 h 1445191"/>
              <a:gd name="connsiteX17" fmla="*/ 8755262 w 12192001"/>
              <a:gd name="connsiteY17" fmla="*/ 484217 h 1445191"/>
              <a:gd name="connsiteX18" fmla="*/ 8852685 w 12192001"/>
              <a:gd name="connsiteY18" fmla="*/ 615575 h 1445191"/>
              <a:gd name="connsiteX19" fmla="*/ 8854308 w 12192001"/>
              <a:gd name="connsiteY19" fmla="*/ 612634 h 1445191"/>
              <a:gd name="connsiteX20" fmla="*/ 9496151 w 12192001"/>
              <a:gd name="connsiteY20" fmla="*/ 277136 h 1445191"/>
              <a:gd name="connsiteX21" fmla="*/ 9928922 w 12192001"/>
              <a:gd name="connsiteY21" fmla="*/ 407095 h 1445191"/>
              <a:gd name="connsiteX22" fmla="*/ 9938225 w 12192001"/>
              <a:gd name="connsiteY22" fmla="*/ 414641 h 1445191"/>
              <a:gd name="connsiteX23" fmla="*/ 9981920 w 12192001"/>
              <a:gd name="connsiteY23" fmla="*/ 335498 h 1445191"/>
              <a:gd name="connsiteX24" fmla="*/ 10623763 w 12192001"/>
              <a:gd name="connsiteY24" fmla="*/ 0 h 1445191"/>
              <a:gd name="connsiteX25" fmla="*/ 11265607 w 12192001"/>
              <a:gd name="connsiteY25" fmla="*/ 335498 h 1445191"/>
              <a:gd name="connsiteX26" fmla="*/ 11291202 w 12192001"/>
              <a:gd name="connsiteY26" fmla="*/ 381858 h 1445191"/>
              <a:gd name="connsiteX27" fmla="*/ 11306415 w 12192001"/>
              <a:gd name="connsiteY27" fmla="*/ 369518 h 1445191"/>
              <a:gd name="connsiteX28" fmla="*/ 11739186 w 12192001"/>
              <a:gd name="connsiteY28" fmla="*/ 239559 h 1445191"/>
              <a:gd name="connsiteX29" fmla="*/ 12171956 w 12192001"/>
              <a:gd name="connsiteY29" fmla="*/ 369518 h 1445191"/>
              <a:gd name="connsiteX30" fmla="*/ 12192001 w 12192001"/>
              <a:gd name="connsiteY30" fmla="*/ 385777 h 1445191"/>
              <a:gd name="connsiteX31" fmla="*/ 12192001 w 12192001"/>
              <a:gd name="connsiteY31" fmla="*/ 1445191 h 1445191"/>
              <a:gd name="connsiteX32" fmla="*/ 0 w 12192001"/>
              <a:gd name="connsiteY32" fmla="*/ 1445191 h 1445191"/>
              <a:gd name="connsiteX33" fmla="*/ 0 w 12192001"/>
              <a:gd name="connsiteY33" fmla="*/ 160691 h 1445191"/>
              <a:gd name="connsiteX34" fmla="*/ 41876 w 12192001"/>
              <a:gd name="connsiteY34" fmla="*/ 184935 h 1445191"/>
              <a:gd name="connsiteX35" fmla="*/ 134451 w 12192001"/>
              <a:gd name="connsiteY35" fmla="*/ 253847 h 1445191"/>
              <a:gd name="connsiteX36" fmla="*/ 135221 w 12192001"/>
              <a:gd name="connsiteY36" fmla="*/ 253387 h 1445191"/>
              <a:gd name="connsiteX37" fmla="*/ 605900 w 12192001"/>
              <a:gd name="connsiteY37" fmla="*/ 136221 h 1445191"/>
              <a:gd name="connsiteX38" fmla="*/ 1450394 w 12192001"/>
              <a:gd name="connsiteY38" fmla="*/ 603610 h 1445191"/>
              <a:gd name="connsiteX39" fmla="*/ 1457193 w 12192001"/>
              <a:gd name="connsiteY39" fmla="*/ 617070 h 1445191"/>
              <a:gd name="connsiteX40" fmla="*/ 1531063 w 12192001"/>
              <a:gd name="connsiteY40" fmla="*/ 529051 h 1445191"/>
              <a:gd name="connsiteX41" fmla="*/ 2118933 w 12192001"/>
              <a:gd name="connsiteY41" fmla="*/ 289663 h 1445191"/>
              <a:gd name="connsiteX42" fmla="*/ 2532753 w 12192001"/>
              <a:gd name="connsiteY42" fmla="*/ 397949 h 1445191"/>
              <a:gd name="connsiteX43" fmla="*/ 2559976 w 12192001"/>
              <a:gd name="connsiteY43" fmla="*/ 416495 h 1445191"/>
              <a:gd name="connsiteX44" fmla="*/ 2604696 w 12192001"/>
              <a:gd name="connsiteY44" fmla="*/ 335498 h 1445191"/>
              <a:gd name="connsiteX45" fmla="*/ 3246538 w 12192001"/>
              <a:gd name="connsiteY45" fmla="*/ 0 h 1445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12192001" h="1445191">
                <a:moveTo>
                  <a:pt x="3246538" y="0"/>
                </a:moveTo>
                <a:cubicBezTo>
                  <a:pt x="3513718" y="0"/>
                  <a:pt x="3749281" y="133083"/>
                  <a:pt x="3888381" y="335498"/>
                </a:cubicBezTo>
                <a:lnTo>
                  <a:pt x="3925176" y="402142"/>
                </a:lnTo>
                <a:lnTo>
                  <a:pt x="4047372" y="336937"/>
                </a:lnTo>
                <a:cubicBezTo>
                  <a:pt x="4139977" y="298430"/>
                  <a:pt x="4241791" y="277137"/>
                  <a:pt x="4348662" y="277137"/>
                </a:cubicBezTo>
                <a:cubicBezTo>
                  <a:pt x="4615842" y="277137"/>
                  <a:pt x="4851406" y="410220"/>
                  <a:pt x="4990506" y="612635"/>
                </a:cubicBezTo>
                <a:lnTo>
                  <a:pt x="4990587" y="612785"/>
                </a:lnTo>
                <a:lnTo>
                  <a:pt x="5017399" y="564223"/>
                </a:lnTo>
                <a:cubicBezTo>
                  <a:pt x="5194852" y="305997"/>
                  <a:pt x="5495363" y="136221"/>
                  <a:pt x="5836210" y="136221"/>
                </a:cubicBezTo>
                <a:cubicBezTo>
                  <a:pt x="6006632" y="136221"/>
                  <a:pt x="6166972" y="178665"/>
                  <a:pt x="6306886" y="253387"/>
                </a:cubicBezTo>
                <a:lnTo>
                  <a:pt x="6347988" y="277935"/>
                </a:lnTo>
                <a:lnTo>
                  <a:pt x="6394194" y="222879"/>
                </a:lnTo>
                <a:cubicBezTo>
                  <a:pt x="6534266" y="85173"/>
                  <a:pt x="6727776" y="0"/>
                  <a:pt x="6941520" y="0"/>
                </a:cubicBezTo>
                <a:cubicBezTo>
                  <a:pt x="7155263" y="0"/>
                  <a:pt x="7348773" y="85173"/>
                  <a:pt x="7488846" y="222879"/>
                </a:cubicBezTo>
                <a:lnTo>
                  <a:pt x="7529289" y="271069"/>
                </a:lnTo>
                <a:lnTo>
                  <a:pt x="7537925" y="265911"/>
                </a:lnTo>
                <a:cubicBezTo>
                  <a:pt x="7677840" y="191189"/>
                  <a:pt x="7838181" y="148745"/>
                  <a:pt x="8008603" y="148745"/>
                </a:cubicBezTo>
                <a:cubicBezTo>
                  <a:pt x="8306843" y="148745"/>
                  <a:pt x="8574203" y="278730"/>
                  <a:pt x="8755262" y="484217"/>
                </a:cubicBezTo>
                <a:lnTo>
                  <a:pt x="8852685" y="615575"/>
                </a:lnTo>
                <a:lnTo>
                  <a:pt x="8854308" y="612634"/>
                </a:lnTo>
                <a:cubicBezTo>
                  <a:pt x="8993408" y="410219"/>
                  <a:pt x="9228971" y="277136"/>
                  <a:pt x="9496151" y="277136"/>
                </a:cubicBezTo>
                <a:cubicBezTo>
                  <a:pt x="9656459" y="277136"/>
                  <a:pt x="9805385" y="325046"/>
                  <a:pt x="9928922" y="407095"/>
                </a:cubicBezTo>
                <a:lnTo>
                  <a:pt x="9938225" y="414641"/>
                </a:lnTo>
                <a:lnTo>
                  <a:pt x="9981920" y="335498"/>
                </a:lnTo>
                <a:cubicBezTo>
                  <a:pt x="10121021" y="133083"/>
                  <a:pt x="10356583" y="0"/>
                  <a:pt x="10623763" y="0"/>
                </a:cubicBezTo>
                <a:cubicBezTo>
                  <a:pt x="10890944" y="0"/>
                  <a:pt x="11126506" y="133083"/>
                  <a:pt x="11265607" y="335498"/>
                </a:cubicBezTo>
                <a:lnTo>
                  <a:pt x="11291202" y="381858"/>
                </a:lnTo>
                <a:lnTo>
                  <a:pt x="11306415" y="369518"/>
                </a:lnTo>
                <a:cubicBezTo>
                  <a:pt x="11429952" y="287469"/>
                  <a:pt x="11578878" y="239559"/>
                  <a:pt x="11739186" y="239559"/>
                </a:cubicBezTo>
                <a:cubicBezTo>
                  <a:pt x="11899494" y="239559"/>
                  <a:pt x="12048420" y="287469"/>
                  <a:pt x="12171956" y="369518"/>
                </a:cubicBezTo>
                <a:lnTo>
                  <a:pt x="12192001" y="385777"/>
                </a:lnTo>
                <a:lnTo>
                  <a:pt x="12192001" y="1445191"/>
                </a:lnTo>
                <a:lnTo>
                  <a:pt x="0" y="1445191"/>
                </a:lnTo>
                <a:lnTo>
                  <a:pt x="0" y="160691"/>
                </a:lnTo>
                <a:lnTo>
                  <a:pt x="41876" y="184935"/>
                </a:lnTo>
                <a:lnTo>
                  <a:pt x="134451" y="253847"/>
                </a:lnTo>
                <a:lnTo>
                  <a:pt x="135221" y="253387"/>
                </a:lnTo>
                <a:cubicBezTo>
                  <a:pt x="275136" y="178665"/>
                  <a:pt x="435476" y="136221"/>
                  <a:pt x="605900" y="136221"/>
                </a:cubicBezTo>
                <a:cubicBezTo>
                  <a:pt x="963788" y="136221"/>
                  <a:pt x="1277208" y="323399"/>
                  <a:pt x="1450394" y="603610"/>
                </a:cubicBezTo>
                <a:lnTo>
                  <a:pt x="1457193" y="617070"/>
                </a:lnTo>
                <a:lnTo>
                  <a:pt x="1531063" y="529051"/>
                </a:lnTo>
                <a:cubicBezTo>
                  <a:pt x="1681511" y="381145"/>
                  <a:pt x="1889354" y="289663"/>
                  <a:pt x="2118933" y="289663"/>
                </a:cubicBezTo>
                <a:cubicBezTo>
                  <a:pt x="2269592" y="289663"/>
                  <a:pt x="2410892" y="329061"/>
                  <a:pt x="2532753" y="397949"/>
                </a:cubicBezTo>
                <a:lnTo>
                  <a:pt x="2559976" y="416495"/>
                </a:lnTo>
                <a:lnTo>
                  <a:pt x="2604696" y="335498"/>
                </a:lnTo>
                <a:cubicBezTo>
                  <a:pt x="2743795" y="133083"/>
                  <a:pt x="2979358" y="0"/>
                  <a:pt x="3246538" y="0"/>
                </a:cubicBezTo>
                <a:close/>
              </a:path>
            </a:pathLst>
          </a:cu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2" name="任意多边形: 形状 8"/>
          <p:cNvSpPr/>
          <p:nvPr/>
        </p:nvSpPr>
        <p:spPr>
          <a:xfrm>
            <a:off x="0" y="5724525"/>
            <a:ext cx="9144000" cy="1133475"/>
          </a:xfrm>
          <a:custGeom>
            <a:avLst/>
            <a:gdLst>
              <a:gd name="connsiteX0" fmla="*/ 4783442 w 12192001"/>
              <a:gd name="connsiteY0" fmla="*/ 0 h 1133339"/>
              <a:gd name="connsiteX1" fmla="*/ 5390536 w 12192001"/>
              <a:gd name="connsiteY1" fmla="*/ 268294 h 1133339"/>
              <a:gd name="connsiteX2" fmla="*/ 5418659 w 12192001"/>
              <a:gd name="connsiteY2" fmla="*/ 311359 h 1133339"/>
              <a:gd name="connsiteX3" fmla="*/ 5445718 w 12192001"/>
              <a:gd name="connsiteY3" fmla="*/ 309092 h 1133339"/>
              <a:gd name="connsiteX4" fmla="*/ 5966086 w 12192001"/>
              <a:gd name="connsiteY4" fmla="*/ 539058 h 1133339"/>
              <a:gd name="connsiteX5" fmla="*/ 5998471 w 12192001"/>
              <a:gd name="connsiteY5" fmla="*/ 588645 h 1133339"/>
              <a:gd name="connsiteX6" fmla="*/ 6084786 w 12192001"/>
              <a:gd name="connsiteY6" fmla="*/ 549703 h 1133339"/>
              <a:gd name="connsiteX7" fmla="*/ 6329055 w 12192001"/>
              <a:gd name="connsiteY7" fmla="*/ 508714 h 1133339"/>
              <a:gd name="connsiteX8" fmla="*/ 6382291 w 12192001"/>
              <a:gd name="connsiteY8" fmla="*/ 512618 h 1133339"/>
              <a:gd name="connsiteX9" fmla="*/ 6419886 w 12192001"/>
              <a:gd name="connsiteY9" fmla="*/ 474742 h 1133339"/>
              <a:gd name="connsiteX10" fmla="*/ 6863627 w 12192001"/>
              <a:gd name="connsiteY10" fmla="*/ 321971 h 1133339"/>
              <a:gd name="connsiteX11" fmla="*/ 7107895 w 12192001"/>
              <a:gd name="connsiteY11" fmla="*/ 362960 h 1133339"/>
              <a:gd name="connsiteX12" fmla="*/ 7202810 w 12192001"/>
              <a:gd name="connsiteY12" fmla="*/ 405780 h 1133339"/>
              <a:gd name="connsiteX13" fmla="*/ 7213903 w 12192001"/>
              <a:gd name="connsiteY13" fmla="*/ 398172 h 1133339"/>
              <a:gd name="connsiteX14" fmla="*/ 7564766 w 12192001"/>
              <a:gd name="connsiteY14" fmla="*/ 309092 h 1133339"/>
              <a:gd name="connsiteX15" fmla="*/ 8008506 w 12192001"/>
              <a:gd name="connsiteY15" fmla="*/ 461863 h 1133339"/>
              <a:gd name="connsiteX16" fmla="*/ 8052822 w 12192001"/>
              <a:gd name="connsiteY16" fmla="*/ 506507 h 1133339"/>
              <a:gd name="connsiteX17" fmla="*/ 8060557 w 12192001"/>
              <a:gd name="connsiteY17" fmla="*/ 501203 h 1133339"/>
              <a:gd name="connsiteX18" fmla="*/ 8411422 w 12192001"/>
              <a:gd name="connsiteY18" fmla="*/ 412123 h 1133339"/>
              <a:gd name="connsiteX19" fmla="*/ 8989649 w 12192001"/>
              <a:gd name="connsiteY19" fmla="*/ 730689 h 1133339"/>
              <a:gd name="connsiteX20" fmla="*/ 8994011 w 12192001"/>
              <a:gd name="connsiteY20" fmla="*/ 742369 h 1133339"/>
              <a:gd name="connsiteX21" fmla="*/ 9000624 w 12192001"/>
              <a:gd name="connsiteY21" fmla="*/ 732242 h 1133339"/>
              <a:gd name="connsiteX22" fmla="*/ 9520993 w 12192001"/>
              <a:gd name="connsiteY22" fmla="*/ 502276 h 1133339"/>
              <a:gd name="connsiteX23" fmla="*/ 9736762 w 12192001"/>
              <a:gd name="connsiteY23" fmla="*/ 533926 h 1133339"/>
              <a:gd name="connsiteX24" fmla="*/ 9822666 w 12192001"/>
              <a:gd name="connsiteY24" fmla="*/ 567236 h 1133339"/>
              <a:gd name="connsiteX25" fmla="*/ 9849091 w 12192001"/>
              <a:gd name="connsiteY25" fmla="*/ 526771 h 1133339"/>
              <a:gd name="connsiteX26" fmla="*/ 10216623 w 12192001"/>
              <a:gd name="connsiteY26" fmla="*/ 364348 h 1133339"/>
              <a:gd name="connsiteX27" fmla="*/ 10584155 w 12192001"/>
              <a:gd name="connsiteY27" fmla="*/ 526771 h 1133339"/>
              <a:gd name="connsiteX28" fmla="*/ 10607270 w 12192001"/>
              <a:gd name="connsiteY28" fmla="*/ 562169 h 1133339"/>
              <a:gd name="connsiteX29" fmla="*/ 10634903 w 12192001"/>
              <a:gd name="connsiteY29" fmla="*/ 549703 h 1133339"/>
              <a:gd name="connsiteX30" fmla="*/ 10879171 w 12192001"/>
              <a:gd name="connsiteY30" fmla="*/ 508714 h 1133339"/>
              <a:gd name="connsiteX31" fmla="*/ 11415862 w 12192001"/>
              <a:gd name="connsiteY31" fmla="*/ 759843 h 1133339"/>
              <a:gd name="connsiteX32" fmla="*/ 11427708 w 12192001"/>
              <a:gd name="connsiteY32" fmla="*/ 779672 h 1133339"/>
              <a:gd name="connsiteX33" fmla="*/ 11443598 w 12192001"/>
              <a:gd name="connsiteY33" fmla="*/ 737128 h 1133339"/>
              <a:gd name="connsiteX34" fmla="*/ 12021824 w 12192001"/>
              <a:gd name="connsiteY34" fmla="*/ 418562 h 1133339"/>
              <a:gd name="connsiteX35" fmla="*/ 12148296 w 12192001"/>
              <a:gd name="connsiteY35" fmla="*/ 429159 h 1133339"/>
              <a:gd name="connsiteX36" fmla="*/ 12192001 w 12192001"/>
              <a:gd name="connsiteY36" fmla="*/ 440435 h 1133339"/>
              <a:gd name="connsiteX37" fmla="*/ 12192001 w 12192001"/>
              <a:gd name="connsiteY37" fmla="*/ 1133339 h 1133339"/>
              <a:gd name="connsiteX38" fmla="*/ 0 w 12192001"/>
              <a:gd name="connsiteY38" fmla="*/ 1133339 h 1133339"/>
              <a:gd name="connsiteX39" fmla="*/ 0 w 12192001"/>
              <a:gd name="connsiteY39" fmla="*/ 510365 h 1133339"/>
              <a:gd name="connsiteX40" fmla="*/ 22512 w 12192001"/>
              <a:gd name="connsiteY40" fmla="*/ 508714 h 1133339"/>
              <a:gd name="connsiteX41" fmla="*/ 497027 w 12192001"/>
              <a:gd name="connsiteY41" fmla="*/ 688964 h 1133339"/>
              <a:gd name="connsiteX42" fmla="*/ 501680 w 12192001"/>
              <a:gd name="connsiteY42" fmla="*/ 694269 h 1133339"/>
              <a:gd name="connsiteX43" fmla="*/ 518573 w 12192001"/>
              <a:gd name="connsiteY43" fmla="*/ 668401 h 1133339"/>
              <a:gd name="connsiteX44" fmla="*/ 1083912 w 12192001"/>
              <a:gd name="connsiteY44" fmla="*/ 418562 h 1133339"/>
              <a:gd name="connsiteX45" fmla="*/ 1349289 w 12192001"/>
              <a:gd name="connsiteY45" fmla="*/ 463094 h 1133339"/>
              <a:gd name="connsiteX46" fmla="*/ 1420528 w 12192001"/>
              <a:gd name="connsiteY46" fmla="*/ 495232 h 1133339"/>
              <a:gd name="connsiteX47" fmla="*/ 1453652 w 12192001"/>
              <a:gd name="connsiteY47" fmla="*/ 461863 h 1133339"/>
              <a:gd name="connsiteX48" fmla="*/ 1897391 w 12192001"/>
              <a:gd name="connsiteY48" fmla="*/ 309092 h 1133339"/>
              <a:gd name="connsiteX49" fmla="*/ 2141659 w 12192001"/>
              <a:gd name="connsiteY49" fmla="*/ 350081 h 1133339"/>
              <a:gd name="connsiteX50" fmla="*/ 2242051 w 12192001"/>
              <a:gd name="connsiteY50" fmla="*/ 395372 h 1133339"/>
              <a:gd name="connsiteX51" fmla="*/ 2306042 w 12192001"/>
              <a:gd name="connsiteY51" fmla="*/ 366503 h 1133339"/>
              <a:gd name="connsiteX52" fmla="*/ 2571419 w 12192001"/>
              <a:gd name="connsiteY52" fmla="*/ 321971 h 1133339"/>
              <a:gd name="connsiteX53" fmla="*/ 3199618 w 12192001"/>
              <a:gd name="connsiteY53" fmla="*/ 668067 h 1133339"/>
              <a:gd name="connsiteX54" fmla="*/ 3225139 w 12192001"/>
              <a:gd name="connsiteY54" fmla="*/ 736404 h 1133339"/>
              <a:gd name="connsiteX55" fmla="*/ 3242934 w 12192001"/>
              <a:gd name="connsiteY55" fmla="*/ 731813 h 1133339"/>
              <a:gd name="connsiteX56" fmla="*/ 3369406 w 12192001"/>
              <a:gd name="connsiteY56" fmla="*/ 721216 h 1133339"/>
              <a:gd name="connsiteX57" fmla="*/ 3391102 w 12192001"/>
              <a:gd name="connsiteY57" fmla="*/ 722353 h 1133339"/>
              <a:gd name="connsiteX58" fmla="*/ 3426468 w 12192001"/>
              <a:gd name="connsiteY58" fmla="*/ 627658 h 1133339"/>
              <a:gd name="connsiteX59" fmla="*/ 4004695 w 12192001"/>
              <a:gd name="connsiteY59" fmla="*/ 309092 h 1133339"/>
              <a:gd name="connsiteX60" fmla="*/ 4131167 w 12192001"/>
              <a:gd name="connsiteY60" fmla="*/ 319689 h 1133339"/>
              <a:gd name="connsiteX61" fmla="*/ 4141105 w 12192001"/>
              <a:gd name="connsiteY61" fmla="*/ 322253 h 1133339"/>
              <a:gd name="connsiteX62" fmla="*/ 4176342 w 12192001"/>
              <a:gd name="connsiteY62" fmla="*/ 268294 h 1133339"/>
              <a:gd name="connsiteX63" fmla="*/ 4783442 w 12192001"/>
              <a:gd name="connsiteY63" fmla="*/ 0 h 1133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12192001" h="1133339">
                <a:moveTo>
                  <a:pt x="4783442" y="0"/>
                </a:moveTo>
                <a:cubicBezTo>
                  <a:pt x="5036157" y="0"/>
                  <a:pt x="5258967" y="106424"/>
                  <a:pt x="5390536" y="268294"/>
                </a:cubicBezTo>
                <a:lnTo>
                  <a:pt x="5418659" y="311359"/>
                </a:lnTo>
                <a:lnTo>
                  <a:pt x="5445718" y="309092"/>
                </a:lnTo>
                <a:cubicBezTo>
                  <a:pt x="5662331" y="309092"/>
                  <a:pt x="5853314" y="400313"/>
                  <a:pt x="5966086" y="539058"/>
                </a:cubicBezTo>
                <a:lnTo>
                  <a:pt x="5998471" y="588645"/>
                </a:lnTo>
                <a:lnTo>
                  <a:pt x="6084786" y="549703"/>
                </a:lnTo>
                <a:cubicBezTo>
                  <a:pt x="6159865" y="523309"/>
                  <a:pt x="6242409" y="508714"/>
                  <a:pt x="6329055" y="508714"/>
                </a:cubicBezTo>
                <a:lnTo>
                  <a:pt x="6382291" y="512618"/>
                </a:lnTo>
                <a:lnTo>
                  <a:pt x="6419886" y="474742"/>
                </a:lnTo>
                <a:cubicBezTo>
                  <a:pt x="6533449" y="380352"/>
                  <a:pt x="6690336" y="321971"/>
                  <a:pt x="6863627" y="321971"/>
                </a:cubicBezTo>
                <a:cubicBezTo>
                  <a:pt x="6950273" y="321971"/>
                  <a:pt x="7032817" y="336566"/>
                  <a:pt x="7107895" y="362960"/>
                </a:cubicBezTo>
                <a:lnTo>
                  <a:pt x="7202810" y="405780"/>
                </a:lnTo>
                <a:lnTo>
                  <a:pt x="7213903" y="398172"/>
                </a:lnTo>
                <a:cubicBezTo>
                  <a:pt x="7314059" y="341931"/>
                  <a:pt x="7434800" y="309092"/>
                  <a:pt x="7564766" y="309092"/>
                </a:cubicBezTo>
                <a:cubicBezTo>
                  <a:pt x="7738057" y="309092"/>
                  <a:pt x="7894943" y="367473"/>
                  <a:pt x="8008506" y="461863"/>
                </a:cubicBezTo>
                <a:lnTo>
                  <a:pt x="8052822" y="506507"/>
                </a:lnTo>
                <a:lnTo>
                  <a:pt x="8060557" y="501203"/>
                </a:lnTo>
                <a:cubicBezTo>
                  <a:pt x="8160713" y="444962"/>
                  <a:pt x="8281454" y="412123"/>
                  <a:pt x="8411422" y="412123"/>
                </a:cubicBezTo>
                <a:cubicBezTo>
                  <a:pt x="8671358" y="412123"/>
                  <a:pt x="8894382" y="543481"/>
                  <a:pt x="8989649" y="730689"/>
                </a:cubicBezTo>
                <a:lnTo>
                  <a:pt x="8994011" y="742369"/>
                </a:lnTo>
                <a:lnTo>
                  <a:pt x="9000624" y="732242"/>
                </a:lnTo>
                <a:cubicBezTo>
                  <a:pt x="9113399" y="593497"/>
                  <a:pt x="9304380" y="502276"/>
                  <a:pt x="9520993" y="502276"/>
                </a:cubicBezTo>
                <a:cubicBezTo>
                  <a:pt x="9596808" y="502276"/>
                  <a:pt x="9669483" y="513450"/>
                  <a:pt x="9736762" y="533926"/>
                </a:cubicBezTo>
                <a:lnTo>
                  <a:pt x="9822666" y="567236"/>
                </a:lnTo>
                <a:lnTo>
                  <a:pt x="9849091" y="526771"/>
                </a:lnTo>
                <a:cubicBezTo>
                  <a:pt x="9928743" y="428776"/>
                  <a:pt x="10063630" y="364348"/>
                  <a:pt x="10216623" y="364348"/>
                </a:cubicBezTo>
                <a:cubicBezTo>
                  <a:pt x="10369615" y="364348"/>
                  <a:pt x="10504503" y="428776"/>
                  <a:pt x="10584155" y="526771"/>
                </a:cubicBezTo>
                <a:lnTo>
                  <a:pt x="10607270" y="562169"/>
                </a:lnTo>
                <a:lnTo>
                  <a:pt x="10634903" y="549703"/>
                </a:lnTo>
                <a:cubicBezTo>
                  <a:pt x="10709981" y="523309"/>
                  <a:pt x="10792525" y="508714"/>
                  <a:pt x="10879171" y="508714"/>
                </a:cubicBezTo>
                <a:cubicBezTo>
                  <a:pt x="11106615" y="508714"/>
                  <a:pt x="11305799" y="609285"/>
                  <a:pt x="11415862" y="759843"/>
                </a:cubicBezTo>
                <a:lnTo>
                  <a:pt x="11427708" y="779672"/>
                </a:lnTo>
                <a:lnTo>
                  <a:pt x="11443598" y="737128"/>
                </a:lnTo>
                <a:cubicBezTo>
                  <a:pt x="11538863" y="549920"/>
                  <a:pt x="11761888" y="418562"/>
                  <a:pt x="12021824" y="418562"/>
                </a:cubicBezTo>
                <a:cubicBezTo>
                  <a:pt x="12065147" y="418562"/>
                  <a:pt x="12107444" y="422211"/>
                  <a:pt x="12148296" y="429159"/>
                </a:cubicBezTo>
                <a:lnTo>
                  <a:pt x="12192001" y="440435"/>
                </a:lnTo>
                <a:lnTo>
                  <a:pt x="12192001" y="1133339"/>
                </a:lnTo>
                <a:lnTo>
                  <a:pt x="0" y="1133339"/>
                </a:lnTo>
                <a:lnTo>
                  <a:pt x="0" y="510365"/>
                </a:lnTo>
                <a:lnTo>
                  <a:pt x="22512" y="508714"/>
                </a:lnTo>
                <a:cubicBezTo>
                  <a:pt x="212048" y="508714"/>
                  <a:pt x="381960" y="578555"/>
                  <a:pt x="497027" y="688964"/>
                </a:cubicBezTo>
                <a:lnTo>
                  <a:pt x="501680" y="694269"/>
                </a:lnTo>
                <a:lnTo>
                  <a:pt x="518573" y="668401"/>
                </a:lnTo>
                <a:cubicBezTo>
                  <a:pt x="641094" y="517666"/>
                  <a:pt x="848579" y="418562"/>
                  <a:pt x="1083912" y="418562"/>
                </a:cubicBezTo>
                <a:cubicBezTo>
                  <a:pt x="1178045" y="418562"/>
                  <a:pt x="1267722" y="434418"/>
                  <a:pt x="1349289" y="463094"/>
                </a:cubicBezTo>
                <a:lnTo>
                  <a:pt x="1420528" y="495232"/>
                </a:lnTo>
                <a:lnTo>
                  <a:pt x="1453652" y="461863"/>
                </a:lnTo>
                <a:cubicBezTo>
                  <a:pt x="1567215" y="367473"/>
                  <a:pt x="1724100" y="309092"/>
                  <a:pt x="1897391" y="309092"/>
                </a:cubicBezTo>
                <a:cubicBezTo>
                  <a:pt x="1984036" y="309092"/>
                  <a:pt x="2066580" y="323687"/>
                  <a:pt x="2141659" y="350081"/>
                </a:cubicBezTo>
                <a:lnTo>
                  <a:pt x="2242051" y="395372"/>
                </a:lnTo>
                <a:lnTo>
                  <a:pt x="2306042" y="366503"/>
                </a:lnTo>
                <a:cubicBezTo>
                  <a:pt x="2387609" y="337827"/>
                  <a:pt x="2477286" y="321971"/>
                  <a:pt x="2571419" y="321971"/>
                </a:cubicBezTo>
                <a:cubicBezTo>
                  <a:pt x="2853820" y="321971"/>
                  <a:pt x="3096119" y="464681"/>
                  <a:pt x="3199618" y="668067"/>
                </a:cubicBezTo>
                <a:lnTo>
                  <a:pt x="3225139" y="736404"/>
                </a:lnTo>
                <a:lnTo>
                  <a:pt x="3242934" y="731813"/>
                </a:lnTo>
                <a:cubicBezTo>
                  <a:pt x="3283786" y="724865"/>
                  <a:pt x="3326083" y="721216"/>
                  <a:pt x="3369406" y="721216"/>
                </a:cubicBezTo>
                <a:lnTo>
                  <a:pt x="3391102" y="722353"/>
                </a:lnTo>
                <a:lnTo>
                  <a:pt x="3426468" y="627658"/>
                </a:lnTo>
                <a:cubicBezTo>
                  <a:pt x="3521734" y="440450"/>
                  <a:pt x="3744758" y="309092"/>
                  <a:pt x="4004695" y="309092"/>
                </a:cubicBezTo>
                <a:cubicBezTo>
                  <a:pt x="4048018" y="309092"/>
                  <a:pt x="4090315" y="312741"/>
                  <a:pt x="4131167" y="319689"/>
                </a:cubicBezTo>
                <a:lnTo>
                  <a:pt x="4141105" y="322253"/>
                </a:lnTo>
                <a:lnTo>
                  <a:pt x="4176342" y="268294"/>
                </a:lnTo>
                <a:cubicBezTo>
                  <a:pt x="4307913" y="106424"/>
                  <a:pt x="4530723" y="0"/>
                  <a:pt x="4783442" y="0"/>
                </a:cubicBezTo>
                <a:close/>
              </a:path>
            </a:pathLst>
          </a:cu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3" name="任意多边形 19"/>
          <p:cNvSpPr/>
          <p:nvPr/>
        </p:nvSpPr>
        <p:spPr>
          <a:xfrm rot="20700000" flipH="1">
            <a:off x="5864225" y="727075"/>
            <a:ext cx="887413" cy="612775"/>
          </a:xfrm>
          <a:custGeom>
            <a:avLst/>
            <a:gdLst>
              <a:gd name="connsiteX0" fmla="*/ 811844 w 815110"/>
              <a:gd name="connsiteY0" fmla="*/ 0 h 753851"/>
              <a:gd name="connsiteX1" fmla="*/ 811221 w 815110"/>
              <a:gd name="connsiteY1" fmla="*/ 3357 h 753851"/>
              <a:gd name="connsiteX2" fmla="*/ 815110 w 815110"/>
              <a:gd name="connsiteY2" fmla="*/ 1718 h 753851"/>
              <a:gd name="connsiteX3" fmla="*/ 810512 w 815110"/>
              <a:gd name="connsiteY3" fmla="*/ 7176 h 753851"/>
              <a:gd name="connsiteX4" fmla="*/ 674407 w 815110"/>
              <a:gd name="connsiteY4" fmla="*/ 740510 h 753851"/>
              <a:gd name="connsiteX5" fmla="*/ 421276 w 815110"/>
              <a:gd name="connsiteY5" fmla="*/ 621270 h 753851"/>
              <a:gd name="connsiteX6" fmla="*/ 293771 w 815110"/>
              <a:gd name="connsiteY6" fmla="*/ 753851 h 753851"/>
              <a:gd name="connsiteX7" fmla="*/ 336279 w 815110"/>
              <a:gd name="connsiteY7" fmla="*/ 581231 h 753851"/>
              <a:gd name="connsiteX8" fmla="*/ 335005 w 815110"/>
              <a:gd name="connsiteY8" fmla="*/ 580631 h 753851"/>
              <a:gd name="connsiteX9" fmla="*/ 337035 w 815110"/>
              <a:gd name="connsiteY9" fmla="*/ 578159 h 753851"/>
              <a:gd name="connsiteX10" fmla="*/ 337278 w 815110"/>
              <a:gd name="connsiteY10" fmla="*/ 577173 h 753851"/>
              <a:gd name="connsiteX11" fmla="*/ 337691 w 815110"/>
              <a:gd name="connsiteY11" fmla="*/ 577360 h 753851"/>
              <a:gd name="connsiteX12" fmla="*/ 628627 w 815110"/>
              <a:gd name="connsiteY12" fmla="*/ 223097 h 753851"/>
              <a:gd name="connsiteX13" fmla="*/ 609342 w 815110"/>
              <a:gd name="connsiteY13" fmla="*/ 245991 h 753851"/>
              <a:gd name="connsiteX14" fmla="*/ 266398 w 815110"/>
              <a:gd name="connsiteY14" fmla="*/ 517542 h 753851"/>
              <a:gd name="connsiteX15" fmla="*/ 0 w 815110"/>
              <a:gd name="connsiteY15" fmla="*/ 345175 h 753851"/>
              <a:gd name="connsiteX16" fmla="*/ 807958 w 815110"/>
              <a:gd name="connsiteY16" fmla="*/ 4731 h 75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815110" h="753851">
                <a:moveTo>
                  <a:pt x="811844" y="0"/>
                </a:moveTo>
                <a:lnTo>
                  <a:pt x="811221" y="3357"/>
                </a:lnTo>
                <a:lnTo>
                  <a:pt x="815110" y="1718"/>
                </a:lnTo>
                <a:lnTo>
                  <a:pt x="810512" y="7176"/>
                </a:lnTo>
                <a:lnTo>
                  <a:pt x="674407" y="740510"/>
                </a:lnTo>
                <a:lnTo>
                  <a:pt x="421276" y="621270"/>
                </a:lnTo>
                <a:lnTo>
                  <a:pt x="293771" y="753851"/>
                </a:lnTo>
                <a:lnTo>
                  <a:pt x="336279" y="581231"/>
                </a:lnTo>
                <a:lnTo>
                  <a:pt x="335005" y="580631"/>
                </a:lnTo>
                <a:lnTo>
                  <a:pt x="337035" y="578159"/>
                </a:lnTo>
                <a:lnTo>
                  <a:pt x="337278" y="577173"/>
                </a:lnTo>
                <a:lnTo>
                  <a:pt x="337691" y="577360"/>
                </a:lnTo>
                <a:lnTo>
                  <a:pt x="628627" y="223097"/>
                </a:lnTo>
                <a:lnTo>
                  <a:pt x="609342" y="245991"/>
                </a:lnTo>
                <a:lnTo>
                  <a:pt x="266398" y="517542"/>
                </a:lnTo>
                <a:lnTo>
                  <a:pt x="0" y="345175"/>
                </a:lnTo>
                <a:lnTo>
                  <a:pt x="807958" y="4731"/>
                </a:lnTo>
                <a:close/>
              </a:path>
            </a:pathLst>
          </a:cu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212336" y="2658508"/>
            <a:ext cx="4136159" cy="757130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212336" y="3452786"/>
            <a:ext cx="4136159" cy="424732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3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12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algn="r">
              <a:lnSpc>
                <a:spcPct val="120000"/>
              </a:lnSpc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>
  <p:cSld name="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28650" y="551544"/>
            <a:ext cx="7886700" cy="5558971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21" name="日期占位符 2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2" name="页脚占位符 3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12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3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algn="r">
              <a:lnSpc>
                <a:spcPct val="120000"/>
              </a:lnSpc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>
            <a:normAutofit/>
          </a:bodyPr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>
            <a:normAutofit/>
          </a:bodyPr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lnSpc>
                <a:spcPct val="120000"/>
              </a:lnSpc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666082" y="365126"/>
            <a:ext cx="5814218" cy="1325563"/>
          </a:xfrm>
        </p:spPr>
        <p:txBody>
          <a:bodyPr>
            <a:normAutofit/>
          </a:bodyPr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744961"/>
            <a:ext cx="3868340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2615609"/>
            <a:ext cx="3868340" cy="3574054"/>
          </a:xfrm>
        </p:spPr>
        <p:txBody>
          <a:bodyPr>
            <a:normAutofit/>
          </a:bodyPr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744961"/>
            <a:ext cx="38873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615609"/>
            <a:ext cx="3887391" cy="3574054"/>
          </a:xfrm>
        </p:spPr>
        <p:txBody>
          <a:bodyPr>
            <a:normAutofit/>
          </a:bodyPr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lnSpc>
                <a:spcPct val="120000"/>
              </a:lnSpc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仅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7" name="组合 5"/>
          <p:cNvGrpSpPr/>
          <p:nvPr/>
        </p:nvGrpSpPr>
        <p:grpSpPr>
          <a:xfrm>
            <a:off x="1143000" y="3287713"/>
            <a:ext cx="1173163" cy="268287"/>
            <a:chOff x="580290" y="3288314"/>
            <a:chExt cx="1172059" cy="267237"/>
          </a:xfrm>
        </p:grpSpPr>
        <p:sp>
          <p:nvSpPr>
            <p:cNvPr id="22" name="椭圆 21"/>
            <p:cNvSpPr/>
            <p:nvPr/>
          </p:nvSpPr>
          <p:spPr>
            <a:xfrm rot="10800000">
              <a:off x="580290" y="3288314"/>
              <a:ext cx="266449" cy="26723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 rot="10800000">
              <a:off x="1173456" y="3321521"/>
              <a:ext cx="199837" cy="200824"/>
            </a:xfrm>
            <a:prstGeom prst="ellipse">
              <a:avLst/>
            </a:prstGeom>
            <a:solidFill>
              <a:schemeClr val="accent2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4" name="椭圆 23"/>
            <p:cNvSpPr/>
            <p:nvPr/>
          </p:nvSpPr>
          <p:spPr>
            <a:xfrm rot="10800000">
              <a:off x="1619124" y="3354728"/>
              <a:ext cx="133225" cy="134409"/>
            </a:xfrm>
            <a:prstGeom prst="ellipse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5128" name="组合 9"/>
          <p:cNvGrpSpPr/>
          <p:nvPr/>
        </p:nvGrpSpPr>
        <p:grpSpPr>
          <a:xfrm flipH="1">
            <a:off x="6815138" y="3295650"/>
            <a:ext cx="1171575" cy="266700"/>
            <a:chOff x="580290" y="3288314"/>
            <a:chExt cx="1172059" cy="267237"/>
          </a:xfrm>
        </p:grpSpPr>
        <p:sp>
          <p:nvSpPr>
            <p:cNvPr id="26" name="椭圆 25"/>
            <p:cNvSpPr/>
            <p:nvPr/>
          </p:nvSpPr>
          <p:spPr>
            <a:xfrm rot="10800000">
              <a:off x="580290" y="3288314"/>
              <a:ext cx="266810" cy="26723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7" name="椭圆 26"/>
            <p:cNvSpPr/>
            <p:nvPr/>
          </p:nvSpPr>
          <p:spPr>
            <a:xfrm rot="10800000">
              <a:off x="1172673" y="3321719"/>
              <a:ext cx="201695" cy="200428"/>
            </a:xfrm>
            <a:prstGeom prst="ellipse">
              <a:avLst/>
            </a:prstGeom>
            <a:solidFill>
              <a:schemeClr val="accent2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 rot="10800000">
              <a:off x="1618944" y="3355123"/>
              <a:ext cx="133405" cy="133619"/>
            </a:xfrm>
            <a:prstGeom prst="ellipse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9" name="任意多边形: 形状 13"/>
          <p:cNvSpPr/>
          <p:nvPr/>
        </p:nvSpPr>
        <p:spPr>
          <a:xfrm>
            <a:off x="0" y="4887913"/>
            <a:ext cx="9144000" cy="1970088"/>
          </a:xfrm>
          <a:custGeom>
            <a:avLst/>
            <a:gdLst>
              <a:gd name="connsiteX0" fmla="*/ 4761693 w 12192001"/>
              <a:gd name="connsiteY0" fmla="*/ 0 h 1975365"/>
              <a:gd name="connsiteX1" fmla="*/ 6041005 w 12192001"/>
              <a:gd name="connsiteY1" fmla="*/ 551581 h 1975365"/>
              <a:gd name="connsiteX2" fmla="*/ 6051129 w 12192001"/>
              <a:gd name="connsiteY2" fmla="*/ 563959 h 1975365"/>
              <a:gd name="connsiteX3" fmla="*/ 6073942 w 12192001"/>
              <a:gd name="connsiteY3" fmla="*/ 553912 h 1975365"/>
              <a:gd name="connsiteX4" fmla="*/ 6719270 w 12192001"/>
              <a:gd name="connsiteY4" fmla="*/ 434799 h 1975365"/>
              <a:gd name="connsiteX5" fmla="*/ 7891577 w 12192001"/>
              <a:gd name="connsiteY5" fmla="*/ 878743 h 1975365"/>
              <a:gd name="connsiteX6" fmla="*/ 7956994 w 12192001"/>
              <a:gd name="connsiteY6" fmla="*/ 944547 h 1975365"/>
              <a:gd name="connsiteX7" fmla="*/ 7985842 w 12192001"/>
              <a:gd name="connsiteY7" fmla="*/ 901137 h 1975365"/>
              <a:gd name="connsiteX8" fmla="*/ 9599486 w 12192001"/>
              <a:gd name="connsiteY8" fmla="*/ 116746 h 1975365"/>
              <a:gd name="connsiteX9" fmla="*/ 11213130 w 12192001"/>
              <a:gd name="connsiteY9" fmla="*/ 901137 h 1975365"/>
              <a:gd name="connsiteX10" fmla="*/ 11218027 w 12192001"/>
              <a:gd name="connsiteY10" fmla="*/ 908506 h 1975365"/>
              <a:gd name="connsiteX11" fmla="*/ 11301959 w 12192001"/>
              <a:gd name="connsiteY11" fmla="*/ 824077 h 1975365"/>
              <a:gd name="connsiteX12" fmla="*/ 12140144 w 12192001"/>
              <a:gd name="connsiteY12" fmla="*/ 410927 h 1975365"/>
              <a:gd name="connsiteX13" fmla="*/ 12192001 w 12192001"/>
              <a:gd name="connsiteY13" fmla="*/ 403692 h 1975365"/>
              <a:gd name="connsiteX14" fmla="*/ 12192001 w 12192001"/>
              <a:gd name="connsiteY14" fmla="*/ 1975365 h 1975365"/>
              <a:gd name="connsiteX15" fmla="*/ 0 w 12192001"/>
              <a:gd name="connsiteY15" fmla="*/ 1975365 h 1975365"/>
              <a:gd name="connsiteX16" fmla="*/ 0 w 12192001"/>
              <a:gd name="connsiteY16" fmla="*/ 204727 h 1975365"/>
              <a:gd name="connsiteX17" fmla="*/ 60384 w 12192001"/>
              <a:gd name="connsiteY17" fmla="*/ 207862 h 1975365"/>
              <a:gd name="connsiteX18" fmla="*/ 1338550 w 12192001"/>
              <a:gd name="connsiteY18" fmla="*/ 843689 h 1975365"/>
              <a:gd name="connsiteX19" fmla="*/ 1434547 w 12192001"/>
              <a:gd name="connsiteY19" fmla="*/ 961054 h 1975365"/>
              <a:gd name="connsiteX20" fmla="*/ 1439685 w 12192001"/>
              <a:gd name="connsiteY20" fmla="*/ 955887 h 1975365"/>
              <a:gd name="connsiteX21" fmla="*/ 2815706 w 12192001"/>
              <a:gd name="connsiteY21" fmla="*/ 434799 h 1975365"/>
              <a:gd name="connsiteX22" fmla="*/ 3394383 w 12192001"/>
              <a:gd name="connsiteY22" fmla="*/ 514784 h 1975365"/>
              <a:gd name="connsiteX23" fmla="*/ 3487865 w 12192001"/>
              <a:gd name="connsiteY23" fmla="*/ 546065 h 1975365"/>
              <a:gd name="connsiteX24" fmla="*/ 3589385 w 12192001"/>
              <a:gd name="connsiteY24" fmla="*/ 443944 h 1975365"/>
              <a:gd name="connsiteX25" fmla="*/ 4761693 w 12192001"/>
              <a:gd name="connsiteY25" fmla="*/ 0 h 19753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2192001" h="1975365">
                <a:moveTo>
                  <a:pt x="4761693" y="0"/>
                </a:moveTo>
                <a:cubicBezTo>
                  <a:pt x="5276735" y="0"/>
                  <a:pt x="5736923" y="214716"/>
                  <a:pt x="6041005" y="551581"/>
                </a:cubicBezTo>
                <a:lnTo>
                  <a:pt x="6051129" y="563959"/>
                </a:lnTo>
                <a:lnTo>
                  <a:pt x="6073942" y="553912"/>
                </a:lnTo>
                <a:cubicBezTo>
                  <a:pt x="6272289" y="477212"/>
                  <a:pt x="6490362" y="434799"/>
                  <a:pt x="6719270" y="434799"/>
                </a:cubicBezTo>
                <a:cubicBezTo>
                  <a:pt x="7177084" y="434799"/>
                  <a:pt x="7591557" y="604452"/>
                  <a:pt x="7891577" y="878743"/>
                </a:cubicBezTo>
                <a:lnTo>
                  <a:pt x="7956994" y="944547"/>
                </a:lnTo>
                <a:lnTo>
                  <a:pt x="7985842" y="901137"/>
                </a:lnTo>
                <a:cubicBezTo>
                  <a:pt x="8335549" y="427892"/>
                  <a:pt x="8927773" y="116746"/>
                  <a:pt x="9599486" y="116746"/>
                </a:cubicBezTo>
                <a:cubicBezTo>
                  <a:pt x="10271198" y="116746"/>
                  <a:pt x="10863422" y="427892"/>
                  <a:pt x="11213130" y="901137"/>
                </a:cubicBezTo>
                <a:lnTo>
                  <a:pt x="11218027" y="908506"/>
                </a:lnTo>
                <a:lnTo>
                  <a:pt x="11301959" y="824077"/>
                </a:lnTo>
                <a:cubicBezTo>
                  <a:pt x="11526974" y="618359"/>
                  <a:pt x="11816369" y="471500"/>
                  <a:pt x="12140144" y="410927"/>
                </a:cubicBezTo>
                <a:lnTo>
                  <a:pt x="12192001" y="403692"/>
                </a:lnTo>
                <a:lnTo>
                  <a:pt x="12192001" y="1975365"/>
                </a:lnTo>
                <a:lnTo>
                  <a:pt x="0" y="1975365"/>
                </a:lnTo>
                <a:lnTo>
                  <a:pt x="0" y="204727"/>
                </a:lnTo>
                <a:lnTo>
                  <a:pt x="60384" y="207862"/>
                </a:lnTo>
                <a:cubicBezTo>
                  <a:pt x="573648" y="261507"/>
                  <a:pt x="1026243" y="497713"/>
                  <a:pt x="1338550" y="843689"/>
                </a:cubicBezTo>
                <a:lnTo>
                  <a:pt x="1434547" y="961054"/>
                </a:lnTo>
                <a:lnTo>
                  <a:pt x="1439685" y="955887"/>
                </a:lnTo>
                <a:cubicBezTo>
                  <a:pt x="1791839" y="633932"/>
                  <a:pt x="2278336" y="434799"/>
                  <a:pt x="2815706" y="434799"/>
                </a:cubicBezTo>
                <a:cubicBezTo>
                  <a:pt x="3017220" y="434799"/>
                  <a:pt x="3211580" y="462802"/>
                  <a:pt x="3394383" y="514784"/>
                </a:cubicBezTo>
                <a:lnTo>
                  <a:pt x="3487865" y="546065"/>
                </a:lnTo>
                <a:lnTo>
                  <a:pt x="3589385" y="443944"/>
                </a:lnTo>
                <a:cubicBezTo>
                  <a:pt x="3889406" y="169652"/>
                  <a:pt x="4303879" y="0"/>
                  <a:pt x="4761693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alpha val="50000"/>
                </a:schemeClr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任意多边形: 形状 14"/>
          <p:cNvSpPr/>
          <p:nvPr/>
        </p:nvSpPr>
        <p:spPr>
          <a:xfrm>
            <a:off x="0" y="5421313"/>
            <a:ext cx="9144000" cy="1436688"/>
          </a:xfrm>
          <a:custGeom>
            <a:avLst/>
            <a:gdLst>
              <a:gd name="connsiteX0" fmla="*/ 1825119 w 12192000"/>
              <a:gd name="connsiteY0" fmla="*/ 0 h 1445191"/>
              <a:gd name="connsiteX1" fmla="*/ 2676215 w 12192000"/>
              <a:gd name="connsiteY1" fmla="*/ 335498 h 1445191"/>
              <a:gd name="connsiteX2" fmla="*/ 2725007 w 12192000"/>
              <a:gd name="connsiteY2" fmla="*/ 402142 h 1445191"/>
              <a:gd name="connsiteX3" fmla="*/ 2887042 w 12192000"/>
              <a:gd name="connsiteY3" fmla="*/ 336937 h 1445191"/>
              <a:gd name="connsiteX4" fmla="*/ 3286558 w 12192000"/>
              <a:gd name="connsiteY4" fmla="*/ 277137 h 1445191"/>
              <a:gd name="connsiteX5" fmla="*/ 4137654 w 12192000"/>
              <a:gd name="connsiteY5" fmla="*/ 612635 h 1445191"/>
              <a:gd name="connsiteX6" fmla="*/ 4137762 w 12192000"/>
              <a:gd name="connsiteY6" fmla="*/ 612785 h 1445191"/>
              <a:gd name="connsiteX7" fmla="*/ 4173314 w 12192000"/>
              <a:gd name="connsiteY7" fmla="*/ 564223 h 1445191"/>
              <a:gd name="connsiteX8" fmla="*/ 5259074 w 12192000"/>
              <a:gd name="connsiteY8" fmla="*/ 136221 h 1445191"/>
              <a:gd name="connsiteX9" fmla="*/ 5883199 w 12192000"/>
              <a:gd name="connsiteY9" fmla="*/ 253387 h 1445191"/>
              <a:gd name="connsiteX10" fmla="*/ 5937700 w 12192000"/>
              <a:gd name="connsiteY10" fmla="*/ 277935 h 1445191"/>
              <a:gd name="connsiteX11" fmla="*/ 5998970 w 12192000"/>
              <a:gd name="connsiteY11" fmla="*/ 222879 h 1445191"/>
              <a:gd name="connsiteX12" fmla="*/ 6724734 w 12192000"/>
              <a:gd name="connsiteY12" fmla="*/ 0 h 1445191"/>
              <a:gd name="connsiteX13" fmla="*/ 7450498 w 12192000"/>
              <a:gd name="connsiteY13" fmla="*/ 222879 h 1445191"/>
              <a:gd name="connsiteX14" fmla="*/ 7504128 w 12192000"/>
              <a:gd name="connsiteY14" fmla="*/ 271069 h 1445191"/>
              <a:gd name="connsiteX15" fmla="*/ 7515578 w 12192000"/>
              <a:gd name="connsiteY15" fmla="*/ 265911 h 1445191"/>
              <a:gd name="connsiteX16" fmla="*/ 8139707 w 12192000"/>
              <a:gd name="connsiteY16" fmla="*/ 148745 h 1445191"/>
              <a:gd name="connsiteX17" fmla="*/ 9129790 w 12192000"/>
              <a:gd name="connsiteY17" fmla="*/ 484217 h 1445191"/>
              <a:gd name="connsiteX18" fmla="*/ 9258974 w 12192000"/>
              <a:gd name="connsiteY18" fmla="*/ 615575 h 1445191"/>
              <a:gd name="connsiteX19" fmla="*/ 9261126 w 12192000"/>
              <a:gd name="connsiteY19" fmla="*/ 612634 h 1445191"/>
              <a:gd name="connsiteX20" fmla="*/ 10112222 w 12192000"/>
              <a:gd name="connsiteY20" fmla="*/ 277136 h 1445191"/>
              <a:gd name="connsiteX21" fmla="*/ 10686084 w 12192000"/>
              <a:gd name="connsiteY21" fmla="*/ 407095 h 1445191"/>
              <a:gd name="connsiteX22" fmla="*/ 10698420 w 12192000"/>
              <a:gd name="connsiteY22" fmla="*/ 414641 h 1445191"/>
              <a:gd name="connsiteX23" fmla="*/ 10756361 w 12192000"/>
              <a:gd name="connsiteY23" fmla="*/ 335498 h 1445191"/>
              <a:gd name="connsiteX24" fmla="*/ 11607457 w 12192000"/>
              <a:gd name="connsiteY24" fmla="*/ 0 h 1445191"/>
              <a:gd name="connsiteX25" fmla="*/ 12096693 w 12192000"/>
              <a:gd name="connsiteY25" fmla="*/ 91844 h 1445191"/>
              <a:gd name="connsiteX26" fmla="*/ 12192000 w 12192000"/>
              <a:gd name="connsiteY26" fmla="*/ 135942 h 1445191"/>
              <a:gd name="connsiteX27" fmla="*/ 12192000 w 12192000"/>
              <a:gd name="connsiteY27" fmla="*/ 1445191 h 1445191"/>
              <a:gd name="connsiteX28" fmla="*/ 0 w 12192000"/>
              <a:gd name="connsiteY28" fmla="*/ 1445191 h 1445191"/>
              <a:gd name="connsiteX29" fmla="*/ 0 w 12192000"/>
              <a:gd name="connsiteY29" fmla="*/ 326970 h 1445191"/>
              <a:gd name="connsiteX30" fmla="*/ 2069 w 12192000"/>
              <a:gd name="connsiteY30" fmla="*/ 326409 h 1445191"/>
              <a:gd name="connsiteX31" fmla="*/ 329894 w 12192000"/>
              <a:gd name="connsiteY31" fmla="*/ 289663 h 1445191"/>
              <a:gd name="connsiteX32" fmla="*/ 878628 w 12192000"/>
              <a:gd name="connsiteY32" fmla="*/ 397949 h 1445191"/>
              <a:gd name="connsiteX33" fmla="*/ 914726 w 12192000"/>
              <a:gd name="connsiteY33" fmla="*/ 416495 h 1445191"/>
              <a:gd name="connsiteX34" fmla="*/ 974025 w 12192000"/>
              <a:gd name="connsiteY34" fmla="*/ 335498 h 1445191"/>
              <a:gd name="connsiteX35" fmla="*/ 1825119 w 12192000"/>
              <a:gd name="connsiteY35" fmla="*/ 0 h 1445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2192000" h="1445191">
                <a:moveTo>
                  <a:pt x="1825119" y="0"/>
                </a:moveTo>
                <a:cubicBezTo>
                  <a:pt x="2179406" y="0"/>
                  <a:pt x="2491766" y="133083"/>
                  <a:pt x="2676215" y="335498"/>
                </a:cubicBezTo>
                <a:lnTo>
                  <a:pt x="2725007" y="402142"/>
                </a:lnTo>
                <a:lnTo>
                  <a:pt x="2887042" y="336937"/>
                </a:lnTo>
                <a:cubicBezTo>
                  <a:pt x="3009837" y="298430"/>
                  <a:pt x="3144843" y="277137"/>
                  <a:pt x="3286558" y="277137"/>
                </a:cubicBezTo>
                <a:cubicBezTo>
                  <a:pt x="3640842" y="277137"/>
                  <a:pt x="3953203" y="410220"/>
                  <a:pt x="4137654" y="612635"/>
                </a:cubicBezTo>
                <a:lnTo>
                  <a:pt x="4137762" y="612785"/>
                </a:lnTo>
                <a:lnTo>
                  <a:pt x="4173314" y="564223"/>
                </a:lnTo>
                <a:cubicBezTo>
                  <a:pt x="4408621" y="305997"/>
                  <a:pt x="4807103" y="136221"/>
                  <a:pt x="5259074" y="136221"/>
                </a:cubicBezTo>
                <a:cubicBezTo>
                  <a:pt x="5485056" y="136221"/>
                  <a:pt x="5697670" y="178665"/>
                  <a:pt x="5883199" y="253387"/>
                </a:cubicBezTo>
                <a:lnTo>
                  <a:pt x="5937700" y="277935"/>
                </a:lnTo>
                <a:lnTo>
                  <a:pt x="5998970" y="222879"/>
                </a:lnTo>
                <a:cubicBezTo>
                  <a:pt x="6184708" y="85173"/>
                  <a:pt x="6441306" y="0"/>
                  <a:pt x="6724734" y="0"/>
                </a:cubicBezTo>
                <a:cubicBezTo>
                  <a:pt x="7008162" y="0"/>
                  <a:pt x="7264760" y="85173"/>
                  <a:pt x="7450498" y="222879"/>
                </a:cubicBezTo>
                <a:lnTo>
                  <a:pt x="7504128" y="271069"/>
                </a:lnTo>
                <a:lnTo>
                  <a:pt x="7515578" y="265911"/>
                </a:lnTo>
                <a:cubicBezTo>
                  <a:pt x="7701109" y="191189"/>
                  <a:pt x="7913723" y="148745"/>
                  <a:pt x="8139707" y="148745"/>
                </a:cubicBezTo>
                <a:cubicBezTo>
                  <a:pt x="8535178" y="148745"/>
                  <a:pt x="8889702" y="278730"/>
                  <a:pt x="9129790" y="484217"/>
                </a:cubicBezTo>
                <a:lnTo>
                  <a:pt x="9258974" y="615575"/>
                </a:lnTo>
                <a:lnTo>
                  <a:pt x="9261126" y="612634"/>
                </a:lnTo>
                <a:cubicBezTo>
                  <a:pt x="9445576" y="410219"/>
                  <a:pt x="9757936" y="277136"/>
                  <a:pt x="10112222" y="277136"/>
                </a:cubicBezTo>
                <a:cubicBezTo>
                  <a:pt x="10324793" y="277136"/>
                  <a:pt x="10522273" y="325046"/>
                  <a:pt x="10686084" y="407095"/>
                </a:cubicBezTo>
                <a:lnTo>
                  <a:pt x="10698420" y="414641"/>
                </a:lnTo>
                <a:lnTo>
                  <a:pt x="10756361" y="335498"/>
                </a:lnTo>
                <a:cubicBezTo>
                  <a:pt x="10940811" y="133083"/>
                  <a:pt x="11253171" y="0"/>
                  <a:pt x="11607457" y="0"/>
                </a:cubicBezTo>
                <a:cubicBezTo>
                  <a:pt x="11784600" y="0"/>
                  <a:pt x="11951262" y="33271"/>
                  <a:pt x="12096693" y="91844"/>
                </a:cubicBezTo>
                <a:lnTo>
                  <a:pt x="12192000" y="135942"/>
                </a:lnTo>
                <a:lnTo>
                  <a:pt x="12192000" y="1445191"/>
                </a:lnTo>
                <a:lnTo>
                  <a:pt x="0" y="1445191"/>
                </a:lnTo>
                <a:lnTo>
                  <a:pt x="0" y="326970"/>
                </a:lnTo>
                <a:lnTo>
                  <a:pt x="2069" y="326409"/>
                </a:lnTo>
                <a:cubicBezTo>
                  <a:pt x="105629" y="302528"/>
                  <a:pt x="215735" y="289663"/>
                  <a:pt x="329894" y="289663"/>
                </a:cubicBezTo>
                <a:cubicBezTo>
                  <a:pt x="529672" y="289663"/>
                  <a:pt x="717038" y="329061"/>
                  <a:pt x="878628" y="397949"/>
                </a:cubicBezTo>
                <a:lnTo>
                  <a:pt x="914726" y="416495"/>
                </a:lnTo>
                <a:lnTo>
                  <a:pt x="974025" y="335498"/>
                </a:lnTo>
                <a:cubicBezTo>
                  <a:pt x="1158473" y="133083"/>
                  <a:pt x="1470835" y="0"/>
                  <a:pt x="1825119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alpha val="51000"/>
                </a:schemeClr>
              </a:gs>
              <a:gs pos="100000">
                <a:schemeClr val="accent2">
                  <a:alpha val="3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1" name="任意多边形: 形状 15"/>
          <p:cNvSpPr/>
          <p:nvPr/>
        </p:nvSpPr>
        <p:spPr>
          <a:xfrm>
            <a:off x="0" y="5722938"/>
            <a:ext cx="9144000" cy="1135063"/>
          </a:xfrm>
          <a:custGeom>
            <a:avLst/>
            <a:gdLst>
              <a:gd name="connsiteX0" fmla="*/ 4165443 w 12192000"/>
              <a:gd name="connsiteY0" fmla="*/ 0 h 1133339"/>
              <a:gd name="connsiteX1" fmla="*/ 4793789 w 12192000"/>
              <a:gd name="connsiteY1" fmla="*/ 268294 h 1133339"/>
              <a:gd name="connsiteX2" fmla="*/ 4822897 w 12192000"/>
              <a:gd name="connsiteY2" fmla="*/ 311359 h 1133339"/>
              <a:gd name="connsiteX3" fmla="*/ 4850903 w 12192000"/>
              <a:gd name="connsiteY3" fmla="*/ 309092 h 1133339"/>
              <a:gd name="connsiteX4" fmla="*/ 5389486 w 12192000"/>
              <a:gd name="connsiteY4" fmla="*/ 539058 h 1133339"/>
              <a:gd name="connsiteX5" fmla="*/ 5423004 w 12192000"/>
              <a:gd name="connsiteY5" fmla="*/ 588645 h 1133339"/>
              <a:gd name="connsiteX6" fmla="*/ 5512341 w 12192000"/>
              <a:gd name="connsiteY6" fmla="*/ 549703 h 1133339"/>
              <a:gd name="connsiteX7" fmla="*/ 5765161 w 12192000"/>
              <a:gd name="connsiteY7" fmla="*/ 508714 h 1133339"/>
              <a:gd name="connsiteX8" fmla="*/ 5820259 w 12192000"/>
              <a:gd name="connsiteY8" fmla="*/ 512618 h 1133339"/>
              <a:gd name="connsiteX9" fmla="*/ 5859170 w 12192000"/>
              <a:gd name="connsiteY9" fmla="*/ 474742 h 1133339"/>
              <a:gd name="connsiteX10" fmla="*/ 6318443 w 12192000"/>
              <a:gd name="connsiteY10" fmla="*/ 321971 h 1133339"/>
              <a:gd name="connsiteX11" fmla="*/ 6571261 w 12192000"/>
              <a:gd name="connsiteY11" fmla="*/ 362960 h 1133339"/>
              <a:gd name="connsiteX12" fmla="*/ 6669499 w 12192000"/>
              <a:gd name="connsiteY12" fmla="*/ 405780 h 1133339"/>
              <a:gd name="connsiteX13" fmla="*/ 6680980 w 12192000"/>
              <a:gd name="connsiteY13" fmla="*/ 398172 h 1133339"/>
              <a:gd name="connsiteX14" fmla="*/ 7044125 w 12192000"/>
              <a:gd name="connsiteY14" fmla="*/ 309092 h 1133339"/>
              <a:gd name="connsiteX15" fmla="*/ 7503396 w 12192000"/>
              <a:gd name="connsiteY15" fmla="*/ 461863 h 1133339"/>
              <a:gd name="connsiteX16" fmla="*/ 7549263 w 12192000"/>
              <a:gd name="connsiteY16" fmla="*/ 506507 h 1133339"/>
              <a:gd name="connsiteX17" fmla="*/ 7557270 w 12192000"/>
              <a:gd name="connsiteY17" fmla="*/ 501203 h 1133339"/>
              <a:gd name="connsiteX18" fmla="*/ 7920415 w 12192000"/>
              <a:gd name="connsiteY18" fmla="*/ 412123 h 1133339"/>
              <a:gd name="connsiteX19" fmla="*/ 8518883 w 12192000"/>
              <a:gd name="connsiteY19" fmla="*/ 730689 h 1133339"/>
              <a:gd name="connsiteX20" fmla="*/ 8523397 w 12192000"/>
              <a:gd name="connsiteY20" fmla="*/ 742369 h 1133339"/>
              <a:gd name="connsiteX21" fmla="*/ 8530242 w 12192000"/>
              <a:gd name="connsiteY21" fmla="*/ 732242 h 1133339"/>
              <a:gd name="connsiteX22" fmla="*/ 9068825 w 12192000"/>
              <a:gd name="connsiteY22" fmla="*/ 502276 h 1133339"/>
              <a:gd name="connsiteX23" fmla="*/ 9292147 w 12192000"/>
              <a:gd name="connsiteY23" fmla="*/ 533926 h 1133339"/>
              <a:gd name="connsiteX24" fmla="*/ 9381057 w 12192000"/>
              <a:gd name="connsiteY24" fmla="*/ 567236 h 1133339"/>
              <a:gd name="connsiteX25" fmla="*/ 9408408 w 12192000"/>
              <a:gd name="connsiteY25" fmla="*/ 526771 h 1133339"/>
              <a:gd name="connsiteX26" fmla="*/ 9788804 w 12192000"/>
              <a:gd name="connsiteY26" fmla="*/ 364348 h 1133339"/>
              <a:gd name="connsiteX27" fmla="*/ 10169201 w 12192000"/>
              <a:gd name="connsiteY27" fmla="*/ 526771 h 1133339"/>
              <a:gd name="connsiteX28" fmla="*/ 10193126 w 12192000"/>
              <a:gd name="connsiteY28" fmla="*/ 562169 h 1133339"/>
              <a:gd name="connsiteX29" fmla="*/ 10221725 w 12192000"/>
              <a:gd name="connsiteY29" fmla="*/ 549703 h 1133339"/>
              <a:gd name="connsiteX30" fmla="*/ 10474543 w 12192000"/>
              <a:gd name="connsiteY30" fmla="*/ 508714 h 1133339"/>
              <a:gd name="connsiteX31" fmla="*/ 11030020 w 12192000"/>
              <a:gd name="connsiteY31" fmla="*/ 759843 h 1133339"/>
              <a:gd name="connsiteX32" fmla="*/ 11042281 w 12192000"/>
              <a:gd name="connsiteY32" fmla="*/ 779672 h 1133339"/>
              <a:gd name="connsiteX33" fmla="*/ 11058727 w 12192000"/>
              <a:gd name="connsiteY33" fmla="*/ 737128 h 1133339"/>
              <a:gd name="connsiteX34" fmla="*/ 11657193 w 12192000"/>
              <a:gd name="connsiteY34" fmla="*/ 418562 h 1133339"/>
              <a:gd name="connsiteX35" fmla="*/ 11910011 w 12192000"/>
              <a:gd name="connsiteY35" fmla="*/ 459551 h 1133339"/>
              <a:gd name="connsiteX36" fmla="*/ 12013158 w 12192000"/>
              <a:gd name="connsiteY36" fmla="*/ 504512 h 1133339"/>
              <a:gd name="connsiteX37" fmla="*/ 12070208 w 12192000"/>
              <a:gd name="connsiteY37" fmla="*/ 448985 h 1133339"/>
              <a:gd name="connsiteX38" fmla="*/ 12166333 w 12192000"/>
              <a:gd name="connsiteY38" fmla="*/ 385294 h 1133339"/>
              <a:gd name="connsiteX39" fmla="*/ 12192000 w 12192000"/>
              <a:gd name="connsiteY39" fmla="*/ 374106 h 1133339"/>
              <a:gd name="connsiteX40" fmla="*/ 12192000 w 12192000"/>
              <a:gd name="connsiteY40" fmla="*/ 1133339 h 1133339"/>
              <a:gd name="connsiteX41" fmla="*/ 0 w 12192000"/>
              <a:gd name="connsiteY41" fmla="*/ 1133339 h 1133339"/>
              <a:gd name="connsiteX42" fmla="*/ 0 w 12192000"/>
              <a:gd name="connsiteY42" fmla="*/ 486996 h 1133339"/>
              <a:gd name="connsiteX43" fmla="*/ 71 w 12192000"/>
              <a:gd name="connsiteY43" fmla="*/ 486956 h 1133339"/>
              <a:gd name="connsiteX44" fmla="*/ 336420 w 12192000"/>
              <a:gd name="connsiteY44" fmla="*/ 418562 h 1133339"/>
              <a:gd name="connsiteX45" fmla="*/ 611086 w 12192000"/>
              <a:gd name="connsiteY45" fmla="*/ 463094 h 1133339"/>
              <a:gd name="connsiteX46" fmla="*/ 684818 w 12192000"/>
              <a:gd name="connsiteY46" fmla="*/ 495232 h 1133339"/>
              <a:gd name="connsiteX47" fmla="*/ 719102 w 12192000"/>
              <a:gd name="connsiteY47" fmla="*/ 461863 h 1133339"/>
              <a:gd name="connsiteX48" fmla="*/ 1178373 w 12192000"/>
              <a:gd name="connsiteY48" fmla="*/ 309092 h 1133339"/>
              <a:gd name="connsiteX49" fmla="*/ 1431191 w 12192000"/>
              <a:gd name="connsiteY49" fmla="*/ 350081 h 1133339"/>
              <a:gd name="connsiteX50" fmla="*/ 1535098 w 12192000"/>
              <a:gd name="connsiteY50" fmla="*/ 395372 h 1133339"/>
              <a:gd name="connsiteX51" fmla="*/ 1601328 w 12192000"/>
              <a:gd name="connsiteY51" fmla="*/ 366503 h 1133339"/>
              <a:gd name="connsiteX52" fmla="*/ 1875994 w 12192000"/>
              <a:gd name="connsiteY52" fmla="*/ 321971 h 1133339"/>
              <a:gd name="connsiteX53" fmla="*/ 2526182 w 12192000"/>
              <a:gd name="connsiteY53" fmla="*/ 668067 h 1133339"/>
              <a:gd name="connsiteX54" fmla="*/ 2552597 w 12192000"/>
              <a:gd name="connsiteY54" fmla="*/ 736404 h 1133339"/>
              <a:gd name="connsiteX55" fmla="*/ 2571015 w 12192000"/>
              <a:gd name="connsiteY55" fmla="*/ 731813 h 1133339"/>
              <a:gd name="connsiteX56" fmla="*/ 2701915 w 12192000"/>
              <a:gd name="connsiteY56" fmla="*/ 721216 h 1133339"/>
              <a:gd name="connsiteX57" fmla="*/ 2724369 w 12192000"/>
              <a:gd name="connsiteY57" fmla="*/ 722353 h 1133339"/>
              <a:gd name="connsiteX58" fmla="*/ 2760974 w 12192000"/>
              <a:gd name="connsiteY58" fmla="*/ 627658 h 1133339"/>
              <a:gd name="connsiteX59" fmla="*/ 3359439 w 12192000"/>
              <a:gd name="connsiteY59" fmla="*/ 309092 h 1133339"/>
              <a:gd name="connsiteX60" fmla="*/ 3490338 w 12192000"/>
              <a:gd name="connsiteY60" fmla="*/ 319689 h 1133339"/>
              <a:gd name="connsiteX61" fmla="*/ 3500624 w 12192000"/>
              <a:gd name="connsiteY61" fmla="*/ 322253 h 1133339"/>
              <a:gd name="connsiteX62" fmla="*/ 3537095 w 12192000"/>
              <a:gd name="connsiteY62" fmla="*/ 268294 h 1133339"/>
              <a:gd name="connsiteX63" fmla="*/ 4165443 w 12192000"/>
              <a:gd name="connsiteY63" fmla="*/ 0 h 1133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12192000" h="1133339">
                <a:moveTo>
                  <a:pt x="4165443" y="0"/>
                </a:moveTo>
                <a:cubicBezTo>
                  <a:pt x="4427005" y="0"/>
                  <a:pt x="4657616" y="106424"/>
                  <a:pt x="4793789" y="268294"/>
                </a:cubicBezTo>
                <a:lnTo>
                  <a:pt x="4822897" y="311359"/>
                </a:lnTo>
                <a:lnTo>
                  <a:pt x="4850903" y="309092"/>
                </a:lnTo>
                <a:cubicBezTo>
                  <a:pt x="5075099" y="309092"/>
                  <a:pt x="5272766" y="400313"/>
                  <a:pt x="5389486" y="539058"/>
                </a:cubicBezTo>
                <a:lnTo>
                  <a:pt x="5423004" y="588645"/>
                </a:lnTo>
                <a:lnTo>
                  <a:pt x="5512341" y="549703"/>
                </a:lnTo>
                <a:cubicBezTo>
                  <a:pt x="5590047" y="523309"/>
                  <a:pt x="5675481" y="508714"/>
                  <a:pt x="5765161" y="508714"/>
                </a:cubicBezTo>
                <a:lnTo>
                  <a:pt x="5820259" y="512618"/>
                </a:lnTo>
                <a:lnTo>
                  <a:pt x="5859170" y="474742"/>
                </a:lnTo>
                <a:cubicBezTo>
                  <a:pt x="5976709" y="380352"/>
                  <a:pt x="6139086" y="321971"/>
                  <a:pt x="6318443" y="321971"/>
                </a:cubicBezTo>
                <a:cubicBezTo>
                  <a:pt x="6408121" y="321971"/>
                  <a:pt x="6493555" y="336566"/>
                  <a:pt x="6571261" y="362960"/>
                </a:cubicBezTo>
                <a:lnTo>
                  <a:pt x="6669499" y="405780"/>
                </a:lnTo>
                <a:lnTo>
                  <a:pt x="6680980" y="398172"/>
                </a:lnTo>
                <a:cubicBezTo>
                  <a:pt x="6784641" y="341931"/>
                  <a:pt x="6909609" y="309092"/>
                  <a:pt x="7044125" y="309092"/>
                </a:cubicBezTo>
                <a:cubicBezTo>
                  <a:pt x="7223481" y="309092"/>
                  <a:pt x="7385858" y="367473"/>
                  <a:pt x="7503396" y="461863"/>
                </a:cubicBezTo>
                <a:lnTo>
                  <a:pt x="7549263" y="506507"/>
                </a:lnTo>
                <a:lnTo>
                  <a:pt x="7557270" y="501203"/>
                </a:lnTo>
                <a:cubicBezTo>
                  <a:pt x="7660931" y="444962"/>
                  <a:pt x="7785899" y="412123"/>
                  <a:pt x="7920415" y="412123"/>
                </a:cubicBezTo>
                <a:cubicBezTo>
                  <a:pt x="8189451" y="412123"/>
                  <a:pt x="8420281" y="543481"/>
                  <a:pt x="8518883" y="730689"/>
                </a:cubicBezTo>
                <a:lnTo>
                  <a:pt x="8523397" y="742369"/>
                </a:lnTo>
                <a:lnTo>
                  <a:pt x="8530242" y="732242"/>
                </a:lnTo>
                <a:cubicBezTo>
                  <a:pt x="8646964" y="593497"/>
                  <a:pt x="8844630" y="502276"/>
                  <a:pt x="9068825" y="502276"/>
                </a:cubicBezTo>
                <a:cubicBezTo>
                  <a:pt x="9147294" y="502276"/>
                  <a:pt x="9222512" y="513450"/>
                  <a:pt x="9292147" y="533926"/>
                </a:cubicBezTo>
                <a:lnTo>
                  <a:pt x="9381057" y="567236"/>
                </a:lnTo>
                <a:lnTo>
                  <a:pt x="9408408" y="526771"/>
                </a:lnTo>
                <a:cubicBezTo>
                  <a:pt x="9490847" y="428776"/>
                  <a:pt x="9630456" y="364348"/>
                  <a:pt x="9788804" y="364348"/>
                </a:cubicBezTo>
                <a:cubicBezTo>
                  <a:pt x="9947151" y="364348"/>
                  <a:pt x="10086761" y="428776"/>
                  <a:pt x="10169201" y="526771"/>
                </a:cubicBezTo>
                <a:lnTo>
                  <a:pt x="10193126" y="562169"/>
                </a:lnTo>
                <a:lnTo>
                  <a:pt x="10221725" y="549703"/>
                </a:lnTo>
                <a:cubicBezTo>
                  <a:pt x="10299432" y="523309"/>
                  <a:pt x="10384865" y="508714"/>
                  <a:pt x="10474543" y="508714"/>
                </a:cubicBezTo>
                <a:cubicBezTo>
                  <a:pt x="10709949" y="508714"/>
                  <a:pt x="10916105" y="609285"/>
                  <a:pt x="11030020" y="759843"/>
                </a:cubicBezTo>
                <a:lnTo>
                  <a:pt x="11042281" y="779672"/>
                </a:lnTo>
                <a:lnTo>
                  <a:pt x="11058727" y="737128"/>
                </a:lnTo>
                <a:cubicBezTo>
                  <a:pt x="11157327" y="549920"/>
                  <a:pt x="11388158" y="418562"/>
                  <a:pt x="11657193" y="418562"/>
                </a:cubicBezTo>
                <a:cubicBezTo>
                  <a:pt x="11746871" y="418562"/>
                  <a:pt x="11832305" y="433157"/>
                  <a:pt x="11910011" y="459551"/>
                </a:cubicBezTo>
                <a:lnTo>
                  <a:pt x="12013158" y="504512"/>
                </a:lnTo>
                <a:lnTo>
                  <a:pt x="12070208" y="448985"/>
                </a:lnTo>
                <a:cubicBezTo>
                  <a:pt x="12099592" y="425388"/>
                  <a:pt x="12131779" y="404041"/>
                  <a:pt x="12166333" y="385294"/>
                </a:cubicBezTo>
                <a:lnTo>
                  <a:pt x="12192000" y="374106"/>
                </a:lnTo>
                <a:lnTo>
                  <a:pt x="12192000" y="1133339"/>
                </a:lnTo>
                <a:lnTo>
                  <a:pt x="0" y="1133339"/>
                </a:lnTo>
                <a:lnTo>
                  <a:pt x="0" y="486996"/>
                </a:lnTo>
                <a:lnTo>
                  <a:pt x="71" y="486956"/>
                </a:lnTo>
                <a:cubicBezTo>
                  <a:pt x="100055" y="443338"/>
                  <a:pt x="214635" y="418562"/>
                  <a:pt x="336420" y="418562"/>
                </a:cubicBezTo>
                <a:cubicBezTo>
                  <a:pt x="433848" y="418562"/>
                  <a:pt x="526664" y="434418"/>
                  <a:pt x="611086" y="463094"/>
                </a:cubicBezTo>
                <a:lnTo>
                  <a:pt x="684818" y="495232"/>
                </a:lnTo>
                <a:lnTo>
                  <a:pt x="719102" y="461863"/>
                </a:lnTo>
                <a:cubicBezTo>
                  <a:pt x="836640" y="367473"/>
                  <a:pt x="999017" y="309092"/>
                  <a:pt x="1178373" y="309092"/>
                </a:cubicBezTo>
                <a:cubicBezTo>
                  <a:pt x="1268052" y="309092"/>
                  <a:pt x="1353485" y="323687"/>
                  <a:pt x="1431191" y="350081"/>
                </a:cubicBezTo>
                <a:lnTo>
                  <a:pt x="1535098" y="395372"/>
                </a:lnTo>
                <a:lnTo>
                  <a:pt x="1601328" y="366503"/>
                </a:lnTo>
                <a:cubicBezTo>
                  <a:pt x="1685751" y="337827"/>
                  <a:pt x="1778567" y="321971"/>
                  <a:pt x="1875994" y="321971"/>
                </a:cubicBezTo>
                <a:cubicBezTo>
                  <a:pt x="2168280" y="321971"/>
                  <a:pt x="2419060" y="464681"/>
                  <a:pt x="2526182" y="668067"/>
                </a:cubicBezTo>
                <a:lnTo>
                  <a:pt x="2552597" y="736404"/>
                </a:lnTo>
                <a:lnTo>
                  <a:pt x="2571015" y="731813"/>
                </a:lnTo>
                <a:cubicBezTo>
                  <a:pt x="2613296" y="724865"/>
                  <a:pt x="2657074" y="721216"/>
                  <a:pt x="2701915" y="721216"/>
                </a:cubicBezTo>
                <a:lnTo>
                  <a:pt x="2724369" y="722353"/>
                </a:lnTo>
                <a:lnTo>
                  <a:pt x="2760974" y="627658"/>
                </a:lnTo>
                <a:cubicBezTo>
                  <a:pt x="2859573" y="440450"/>
                  <a:pt x="3090405" y="309092"/>
                  <a:pt x="3359439" y="309092"/>
                </a:cubicBezTo>
                <a:cubicBezTo>
                  <a:pt x="3404279" y="309092"/>
                  <a:pt x="3448056" y="312741"/>
                  <a:pt x="3490338" y="319689"/>
                </a:cubicBezTo>
                <a:lnTo>
                  <a:pt x="3500624" y="322253"/>
                </a:lnTo>
                <a:lnTo>
                  <a:pt x="3537095" y="268294"/>
                </a:lnTo>
                <a:cubicBezTo>
                  <a:pt x="3673270" y="106424"/>
                  <a:pt x="3903880" y="0"/>
                  <a:pt x="416544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2" name="任意多边形 30"/>
          <p:cNvSpPr/>
          <p:nvPr/>
        </p:nvSpPr>
        <p:spPr>
          <a:xfrm rot="20700000" flipH="1">
            <a:off x="4124325" y="1689100"/>
            <a:ext cx="895350" cy="619125"/>
          </a:xfrm>
          <a:custGeom>
            <a:avLst/>
            <a:gdLst>
              <a:gd name="connsiteX0" fmla="*/ 811844 w 815110"/>
              <a:gd name="connsiteY0" fmla="*/ 0 h 753851"/>
              <a:gd name="connsiteX1" fmla="*/ 811221 w 815110"/>
              <a:gd name="connsiteY1" fmla="*/ 3357 h 753851"/>
              <a:gd name="connsiteX2" fmla="*/ 815110 w 815110"/>
              <a:gd name="connsiteY2" fmla="*/ 1718 h 753851"/>
              <a:gd name="connsiteX3" fmla="*/ 810512 w 815110"/>
              <a:gd name="connsiteY3" fmla="*/ 7176 h 753851"/>
              <a:gd name="connsiteX4" fmla="*/ 674407 w 815110"/>
              <a:gd name="connsiteY4" fmla="*/ 740510 h 753851"/>
              <a:gd name="connsiteX5" fmla="*/ 421276 w 815110"/>
              <a:gd name="connsiteY5" fmla="*/ 621270 h 753851"/>
              <a:gd name="connsiteX6" fmla="*/ 293771 w 815110"/>
              <a:gd name="connsiteY6" fmla="*/ 753851 h 753851"/>
              <a:gd name="connsiteX7" fmla="*/ 336279 w 815110"/>
              <a:gd name="connsiteY7" fmla="*/ 581231 h 753851"/>
              <a:gd name="connsiteX8" fmla="*/ 335005 w 815110"/>
              <a:gd name="connsiteY8" fmla="*/ 580631 h 753851"/>
              <a:gd name="connsiteX9" fmla="*/ 337035 w 815110"/>
              <a:gd name="connsiteY9" fmla="*/ 578159 h 753851"/>
              <a:gd name="connsiteX10" fmla="*/ 337278 w 815110"/>
              <a:gd name="connsiteY10" fmla="*/ 577173 h 753851"/>
              <a:gd name="connsiteX11" fmla="*/ 337691 w 815110"/>
              <a:gd name="connsiteY11" fmla="*/ 577360 h 753851"/>
              <a:gd name="connsiteX12" fmla="*/ 628627 w 815110"/>
              <a:gd name="connsiteY12" fmla="*/ 223097 h 753851"/>
              <a:gd name="connsiteX13" fmla="*/ 609342 w 815110"/>
              <a:gd name="connsiteY13" fmla="*/ 245991 h 753851"/>
              <a:gd name="connsiteX14" fmla="*/ 266398 w 815110"/>
              <a:gd name="connsiteY14" fmla="*/ 517542 h 753851"/>
              <a:gd name="connsiteX15" fmla="*/ 0 w 815110"/>
              <a:gd name="connsiteY15" fmla="*/ 345175 h 753851"/>
              <a:gd name="connsiteX16" fmla="*/ 807958 w 815110"/>
              <a:gd name="connsiteY16" fmla="*/ 4731 h 75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815110" h="753851">
                <a:moveTo>
                  <a:pt x="811844" y="0"/>
                </a:moveTo>
                <a:lnTo>
                  <a:pt x="811221" y="3357"/>
                </a:lnTo>
                <a:lnTo>
                  <a:pt x="815110" y="1718"/>
                </a:lnTo>
                <a:lnTo>
                  <a:pt x="810512" y="7176"/>
                </a:lnTo>
                <a:lnTo>
                  <a:pt x="674407" y="740510"/>
                </a:lnTo>
                <a:lnTo>
                  <a:pt x="421276" y="621270"/>
                </a:lnTo>
                <a:lnTo>
                  <a:pt x="293771" y="753851"/>
                </a:lnTo>
                <a:lnTo>
                  <a:pt x="336279" y="581231"/>
                </a:lnTo>
                <a:lnTo>
                  <a:pt x="335005" y="580631"/>
                </a:lnTo>
                <a:lnTo>
                  <a:pt x="337035" y="578159"/>
                </a:lnTo>
                <a:lnTo>
                  <a:pt x="337278" y="577173"/>
                </a:lnTo>
                <a:lnTo>
                  <a:pt x="337691" y="577360"/>
                </a:lnTo>
                <a:lnTo>
                  <a:pt x="628627" y="223097"/>
                </a:lnTo>
                <a:lnTo>
                  <a:pt x="609342" y="245991"/>
                </a:lnTo>
                <a:lnTo>
                  <a:pt x="266398" y="517542"/>
                </a:lnTo>
                <a:lnTo>
                  <a:pt x="0" y="345175"/>
                </a:lnTo>
                <a:lnTo>
                  <a:pt x="807958" y="4731"/>
                </a:lnTo>
                <a:close/>
              </a:path>
            </a:pathLst>
          </a:custGeom>
          <a:gradFill flip="none" rotWithShape="1">
            <a:gsLst>
              <a:gs pos="100000">
                <a:schemeClr val="accent2">
                  <a:alpha val="50000"/>
                </a:schemeClr>
              </a:gs>
              <a:gs pos="0">
                <a:schemeClr val="accent2"/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686050" y="2591560"/>
            <a:ext cx="3771900" cy="978729"/>
          </a:xfrm>
        </p:spPr>
        <p:txBody>
          <a:bodyPr anchor="b">
            <a:normAutofit/>
          </a:bodyPr>
          <a:lstStyle>
            <a:lvl1pPr algn="ctr">
              <a:defRPr sz="4800">
                <a:solidFill>
                  <a:schemeClr val="bg1"/>
                </a:solidFill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18" name="内容占位符 17"/>
          <p:cNvSpPr>
            <a:spLocks noGrp="1"/>
          </p:cNvSpPr>
          <p:nvPr>
            <p:ph sz="quarter" idx="13"/>
          </p:nvPr>
        </p:nvSpPr>
        <p:spPr>
          <a:xfrm>
            <a:off x="2686050" y="3610928"/>
            <a:ext cx="3771900" cy="461665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33" name="日期占位符 2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4" name="页脚占位符 3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12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5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algn="r">
              <a:lnSpc>
                <a:spcPct val="120000"/>
              </a:lnSpc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lnSpc>
                <a:spcPct val="120000"/>
              </a:lnSpc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711200"/>
            <a:ext cx="3196800" cy="1600200"/>
          </a:xfrm>
        </p:spPr>
        <p:txBody>
          <a:bodyPr anchor="t">
            <a:normAutofit/>
          </a:bodyPr>
          <a:lstStyle>
            <a:lvl1pPr algn="l">
              <a:defRPr sz="32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4014391" y="733425"/>
            <a:ext cx="4627800" cy="54036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685800" rtl="0" eaLnBrk="0" fontAlgn="base" latinLnBrk="0" hangingPunct="0">
              <a:lnSpc>
                <a:spcPct val="1200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311400"/>
            <a:ext cx="3196800" cy="3811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21" name="日期占位符 4"/>
          <p:cNvSpPr>
            <a:spLocks noGrp="1"/>
          </p:cNvSpPr>
          <p:nvPr>
            <p:ph type="dt" sz="half" idx="1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2" name="页脚占位符 5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12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3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algn="r">
              <a:lnSpc>
                <a:spcPct val="120000"/>
              </a:lnSpc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 showMasterSp="0">
  <p:cSld name="竖排标题与文本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368363" y="365125"/>
            <a:ext cx="1146987" cy="5811838"/>
          </a:xfrm>
        </p:spPr>
        <p:txBody>
          <a:bodyPr vert="eaVert">
            <a:normAutofit/>
          </a:bodyPr>
          <a:lstStyle>
            <a:lvl1pPr>
              <a:defRPr sz="27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6659969" cy="5811838"/>
          </a:xfrm>
        </p:spPr>
        <p:txBody>
          <a:bodyPr vert="eaVert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21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2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12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3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algn="r">
              <a:lnSpc>
                <a:spcPct val="120000"/>
              </a:lnSpc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5" Type="http://schemas.openxmlformats.org/officeDocument/2006/relationships/image" Target="../media/image2.png"/><Relationship Id="rId14" Type="http://schemas.openxmlformats.org/officeDocument/2006/relationships/image" Target="../media/image1.png"/><Relationship Id="rId13" Type="http://schemas.openxmlformats.org/officeDocument/2006/relationships/tags" Target="../tags/tag3.xml"/><Relationship Id="rId12" Type="http://schemas.openxmlformats.org/officeDocument/2006/relationships/tags" Target="../tags/tag2.xml"/><Relationship Id="rId11" Type="http://schemas.openxmlformats.org/officeDocument/2006/relationships/tags" Target="../tags/tag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9.xml"/><Relationship Id="rId8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2.xml"/><Relationship Id="rId16" Type="http://schemas.openxmlformats.org/officeDocument/2006/relationships/theme" Target="../theme/theme2.xml"/><Relationship Id="rId15" Type="http://schemas.openxmlformats.org/officeDocument/2006/relationships/image" Target="../media/image2.png"/><Relationship Id="rId14" Type="http://schemas.openxmlformats.org/officeDocument/2006/relationships/image" Target="../media/image1.png"/><Relationship Id="rId13" Type="http://schemas.openxmlformats.org/officeDocument/2006/relationships/tags" Target="../tags/tag6.xml"/><Relationship Id="rId12" Type="http://schemas.openxmlformats.org/officeDocument/2006/relationships/tags" Target="../tags/tag5.xml"/><Relationship Id="rId11" Type="http://schemas.openxmlformats.org/officeDocument/2006/relationships/tags" Target="../tags/tag4.xml"/><Relationship Id="rId1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1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9.xml"/><Relationship Id="rId8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2.xml"/><Relationship Id="rId16" Type="http://schemas.openxmlformats.org/officeDocument/2006/relationships/theme" Target="../theme/theme3.xml"/><Relationship Id="rId15" Type="http://schemas.openxmlformats.org/officeDocument/2006/relationships/image" Target="../media/image2.png"/><Relationship Id="rId14" Type="http://schemas.openxmlformats.org/officeDocument/2006/relationships/image" Target="../media/image1.png"/><Relationship Id="rId13" Type="http://schemas.openxmlformats.org/officeDocument/2006/relationships/tags" Target="../tags/tag9.xml"/><Relationship Id="rId12" Type="http://schemas.openxmlformats.org/officeDocument/2006/relationships/tags" Target="../tags/tag8.xml"/><Relationship Id="rId11" Type="http://schemas.openxmlformats.org/officeDocument/2006/relationships/tags" Target="../tags/tag7.xml"/><Relationship Id="rId10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1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9.xml"/><Relationship Id="rId8" Type="http://schemas.openxmlformats.org/officeDocument/2006/relationships/slideLayout" Target="../slideLayouts/slideLayout38.xml"/><Relationship Id="rId7" Type="http://schemas.openxmlformats.org/officeDocument/2006/relationships/slideLayout" Target="../slideLayouts/slideLayout37.xml"/><Relationship Id="rId6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5.xml"/><Relationship Id="rId4" Type="http://schemas.openxmlformats.org/officeDocument/2006/relationships/slideLayout" Target="../slideLayouts/slideLayout34.xml"/><Relationship Id="rId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32.xml"/><Relationship Id="rId14" Type="http://schemas.openxmlformats.org/officeDocument/2006/relationships/theme" Target="../theme/theme4.xml"/><Relationship Id="rId13" Type="http://schemas.openxmlformats.org/officeDocument/2006/relationships/image" Target="../media/image3.png"/><Relationship Id="rId12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1026" name="组合 14"/>
          <p:cNvGrpSpPr/>
          <p:nvPr/>
        </p:nvGrpSpPr>
        <p:grpSpPr>
          <a:xfrm>
            <a:off x="581025" y="919163"/>
            <a:ext cx="1031875" cy="268287"/>
            <a:chOff x="580813" y="919766"/>
            <a:chExt cx="1032708" cy="267237"/>
          </a:xfrm>
        </p:grpSpPr>
        <p:sp>
          <p:nvSpPr>
            <p:cNvPr id="12" name="椭圆 11"/>
            <p:cNvSpPr/>
            <p:nvPr/>
          </p:nvSpPr>
          <p:spPr>
            <a:xfrm flipH="1">
              <a:off x="580813" y="919766"/>
              <a:ext cx="266915" cy="26723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 flipH="1">
              <a:off x="1101933" y="952973"/>
              <a:ext cx="200186" cy="20082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 flipH="1">
              <a:off x="1480063" y="986180"/>
              <a:ext cx="133458" cy="13440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027" name="组合 15"/>
          <p:cNvGrpSpPr/>
          <p:nvPr/>
        </p:nvGrpSpPr>
        <p:grpSpPr>
          <a:xfrm flipH="1">
            <a:off x="7562850" y="919163"/>
            <a:ext cx="1031875" cy="268287"/>
            <a:chOff x="580813" y="919766"/>
            <a:chExt cx="1032708" cy="267237"/>
          </a:xfrm>
        </p:grpSpPr>
        <p:sp>
          <p:nvSpPr>
            <p:cNvPr id="17" name="椭圆 16"/>
            <p:cNvSpPr/>
            <p:nvPr/>
          </p:nvSpPr>
          <p:spPr>
            <a:xfrm flipH="1">
              <a:off x="580813" y="919766"/>
              <a:ext cx="266915" cy="26723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 flipH="1">
              <a:off x="1101933" y="952973"/>
              <a:ext cx="200186" cy="20082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 flipH="1">
              <a:off x="1480063" y="986180"/>
              <a:ext cx="133458" cy="13440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028" name="标题占位符 1"/>
          <p:cNvSpPr>
            <a:spLocks noGrp="1"/>
          </p:cNvSpPr>
          <p:nvPr>
            <p:ph type="title"/>
            <p:custDataLst>
              <p:tags r:id="rId11"/>
            </p:custDataLst>
          </p:nvPr>
        </p:nvSpPr>
        <p:spPr>
          <a:xfrm>
            <a:off x="1663700" y="365125"/>
            <a:ext cx="58166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9" name="文本占位符 2"/>
          <p:cNvSpPr>
            <a:spLocks noGrp="1"/>
          </p:cNvSpPr>
          <p:nvPr>
            <p:ph type="body"/>
            <p:custDataLst>
              <p:tags r:id="rId12"/>
            </p:custDataLst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lnSpc>
                <a:spcPct val="120000"/>
              </a:lnSpc>
              <a:defRPr sz="1200" noProof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lnSpc>
                <a:spcPct val="120000"/>
              </a:lnSpc>
              <a:defRPr sz="1200" noProof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7F7F7F"/>
                </a:solidFill>
              </a:defRPr>
            </a:lvl1pPr>
          </a:lstStyle>
          <a:p>
            <a:pPr lvl="0" eaLnBrk="1" hangingPunct="1">
              <a:lnSpc>
                <a:spcPct val="120000"/>
              </a:lnSpc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0" name="KSO_TEMPLATE" hidden="1"/>
          <p:cNvSpPr/>
          <p:nvPr>
            <p:custDataLst>
              <p:tags r:id="rId13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34" name="图片 4" descr="优翼logo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7551738" y="92075"/>
            <a:ext cx="1311275" cy="4286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35" name="图片 2" descr="优翼logo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8083550" y="11113"/>
            <a:ext cx="1027113" cy="371475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lvl1pPr algn="ctr" defTabSz="685800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685800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2pPr>
      <a:lvl3pPr algn="ctr" defTabSz="685800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3pPr>
      <a:lvl4pPr algn="ctr" defTabSz="685800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4pPr>
      <a:lvl5pPr algn="ctr" defTabSz="685800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5pPr>
      <a:lvl6pPr marL="457200" algn="ctr" defTabSz="685800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6pPr>
      <a:lvl7pPr marL="914400" algn="ctr" defTabSz="685800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7pPr>
      <a:lvl8pPr marL="1371600" algn="ctr" defTabSz="685800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8pPr>
      <a:lvl9pPr marL="1828800" algn="ctr" defTabSz="685800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9pPr>
    </p:titleStyle>
    <p:bodyStyle>
      <a:lvl1pPr marL="171450" indent="-171450" algn="l" defTabSz="685800" rtl="0" eaLnBrk="0" fontAlgn="base" hangingPunct="0">
        <a:lnSpc>
          <a:spcPct val="12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12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12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12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12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2050" name="组合 14"/>
          <p:cNvGrpSpPr/>
          <p:nvPr/>
        </p:nvGrpSpPr>
        <p:grpSpPr>
          <a:xfrm>
            <a:off x="581025" y="919163"/>
            <a:ext cx="1031875" cy="268287"/>
            <a:chOff x="580813" y="919766"/>
            <a:chExt cx="1032708" cy="267237"/>
          </a:xfrm>
        </p:grpSpPr>
        <p:sp>
          <p:nvSpPr>
            <p:cNvPr id="12" name="椭圆 11"/>
            <p:cNvSpPr/>
            <p:nvPr/>
          </p:nvSpPr>
          <p:spPr>
            <a:xfrm flipH="1">
              <a:off x="580813" y="919766"/>
              <a:ext cx="266915" cy="26723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 flipH="1">
              <a:off x="1101933" y="952973"/>
              <a:ext cx="200186" cy="20082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 flipH="1">
              <a:off x="1480063" y="986180"/>
              <a:ext cx="133458" cy="13440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2051" name="组合 15"/>
          <p:cNvGrpSpPr/>
          <p:nvPr/>
        </p:nvGrpSpPr>
        <p:grpSpPr>
          <a:xfrm flipH="1">
            <a:off x="7562850" y="919163"/>
            <a:ext cx="1031875" cy="268287"/>
            <a:chOff x="580813" y="919766"/>
            <a:chExt cx="1032708" cy="267237"/>
          </a:xfrm>
        </p:grpSpPr>
        <p:sp>
          <p:nvSpPr>
            <p:cNvPr id="17" name="椭圆 16"/>
            <p:cNvSpPr/>
            <p:nvPr/>
          </p:nvSpPr>
          <p:spPr>
            <a:xfrm flipH="1">
              <a:off x="580813" y="919766"/>
              <a:ext cx="266915" cy="26723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 flipH="1">
              <a:off x="1101933" y="952973"/>
              <a:ext cx="200186" cy="20082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 flipH="1">
              <a:off x="1480063" y="986180"/>
              <a:ext cx="133458" cy="13440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052" name="标题占位符 1"/>
          <p:cNvSpPr>
            <a:spLocks noGrp="1"/>
          </p:cNvSpPr>
          <p:nvPr>
            <p:ph type="title"/>
            <p:custDataLst>
              <p:tags r:id="rId11"/>
            </p:custDataLst>
          </p:nvPr>
        </p:nvSpPr>
        <p:spPr>
          <a:xfrm>
            <a:off x="1663700" y="365125"/>
            <a:ext cx="58166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2053" name="文本占位符 2"/>
          <p:cNvSpPr>
            <a:spLocks noGrp="1"/>
          </p:cNvSpPr>
          <p:nvPr>
            <p:ph type="body"/>
            <p:custDataLst>
              <p:tags r:id="rId12"/>
            </p:custDataLst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lnSpc>
                <a:spcPct val="120000"/>
              </a:lnSpc>
              <a:defRPr sz="1200" noProof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lnSpc>
                <a:spcPct val="120000"/>
              </a:lnSpc>
              <a:defRPr sz="1200" noProof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7F7F7F"/>
                </a:solidFill>
              </a:defRPr>
            </a:lvl1pPr>
          </a:lstStyle>
          <a:p>
            <a:pPr lvl="0" eaLnBrk="1" hangingPunct="1">
              <a:lnSpc>
                <a:spcPct val="120000"/>
              </a:lnSpc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0" name="KSO_TEMPLATE" hidden="1"/>
          <p:cNvSpPr/>
          <p:nvPr>
            <p:custDataLst>
              <p:tags r:id="rId13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058" name="图片 4" descr="优翼logo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7551738" y="92075"/>
            <a:ext cx="1311275" cy="4286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59" name="图片 2" descr="优翼logo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8083550" y="11113"/>
            <a:ext cx="1027113" cy="371475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</p:sldLayoutIdLst>
  <p:hf sldNum="0" hdr="0" ftr="0" dt="0"/>
  <p:txStyles>
    <p:titleStyle>
      <a:lvl1pPr algn="ctr" defTabSz="685800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685800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2pPr>
      <a:lvl3pPr algn="ctr" defTabSz="685800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3pPr>
      <a:lvl4pPr algn="ctr" defTabSz="685800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4pPr>
      <a:lvl5pPr algn="ctr" defTabSz="685800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5pPr>
      <a:lvl6pPr marL="457200" algn="ctr" defTabSz="685800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6pPr>
      <a:lvl7pPr marL="914400" algn="ctr" defTabSz="685800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7pPr>
      <a:lvl8pPr marL="1371600" algn="ctr" defTabSz="685800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8pPr>
      <a:lvl9pPr marL="1828800" algn="ctr" defTabSz="685800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9pPr>
    </p:titleStyle>
    <p:bodyStyle>
      <a:lvl1pPr marL="171450" indent="-171450" algn="l" defTabSz="685800" rtl="0" eaLnBrk="0" fontAlgn="base" hangingPunct="0">
        <a:lnSpc>
          <a:spcPct val="12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12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12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12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12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2050" name="组合 14"/>
          <p:cNvGrpSpPr/>
          <p:nvPr/>
        </p:nvGrpSpPr>
        <p:grpSpPr>
          <a:xfrm>
            <a:off x="581025" y="919163"/>
            <a:ext cx="1031875" cy="268287"/>
            <a:chOff x="580813" y="919766"/>
            <a:chExt cx="1032708" cy="267237"/>
          </a:xfrm>
        </p:grpSpPr>
        <p:sp>
          <p:nvSpPr>
            <p:cNvPr id="12" name="椭圆 11"/>
            <p:cNvSpPr/>
            <p:nvPr/>
          </p:nvSpPr>
          <p:spPr>
            <a:xfrm flipH="1">
              <a:off x="580813" y="919766"/>
              <a:ext cx="266915" cy="26723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 flipH="1">
              <a:off x="1101933" y="952973"/>
              <a:ext cx="200186" cy="20082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 flipH="1">
              <a:off x="1480063" y="986180"/>
              <a:ext cx="133458" cy="13440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2051" name="组合 15"/>
          <p:cNvGrpSpPr/>
          <p:nvPr/>
        </p:nvGrpSpPr>
        <p:grpSpPr>
          <a:xfrm flipH="1">
            <a:off x="7562850" y="919163"/>
            <a:ext cx="1031875" cy="268287"/>
            <a:chOff x="580813" y="919766"/>
            <a:chExt cx="1032708" cy="267237"/>
          </a:xfrm>
        </p:grpSpPr>
        <p:sp>
          <p:nvSpPr>
            <p:cNvPr id="17" name="椭圆 16"/>
            <p:cNvSpPr/>
            <p:nvPr/>
          </p:nvSpPr>
          <p:spPr>
            <a:xfrm flipH="1">
              <a:off x="580813" y="919766"/>
              <a:ext cx="266915" cy="26723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 flipH="1">
              <a:off x="1101933" y="952973"/>
              <a:ext cx="200186" cy="20082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 flipH="1">
              <a:off x="1480063" y="986180"/>
              <a:ext cx="133458" cy="13440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052" name="标题占位符 1"/>
          <p:cNvSpPr>
            <a:spLocks noGrp="1"/>
          </p:cNvSpPr>
          <p:nvPr>
            <p:ph type="title"/>
            <p:custDataLst>
              <p:tags r:id="rId11"/>
            </p:custDataLst>
          </p:nvPr>
        </p:nvSpPr>
        <p:spPr>
          <a:xfrm>
            <a:off x="1663700" y="365125"/>
            <a:ext cx="58166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2053" name="文本占位符 2"/>
          <p:cNvSpPr>
            <a:spLocks noGrp="1"/>
          </p:cNvSpPr>
          <p:nvPr>
            <p:ph type="body"/>
            <p:custDataLst>
              <p:tags r:id="rId12"/>
            </p:custDataLst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lnSpc>
                <a:spcPct val="120000"/>
              </a:lnSpc>
              <a:defRPr sz="1200" noProof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lnSpc>
                <a:spcPct val="120000"/>
              </a:lnSpc>
              <a:defRPr sz="1200" noProof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7F7F7F"/>
                </a:solidFill>
              </a:defRPr>
            </a:lvl1pPr>
          </a:lstStyle>
          <a:p>
            <a:pPr lvl="0" eaLnBrk="1" hangingPunct="1">
              <a:lnSpc>
                <a:spcPct val="120000"/>
              </a:lnSpc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0" name="KSO_TEMPLATE" hidden="1"/>
          <p:cNvSpPr/>
          <p:nvPr>
            <p:custDataLst>
              <p:tags r:id="rId13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058" name="图片 4" descr="优翼logo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7551738" y="92075"/>
            <a:ext cx="1311275" cy="4286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59" name="图片 2" descr="优翼logo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8083550" y="11113"/>
            <a:ext cx="1027113" cy="371475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</p:sldLayoutIdLst>
  <p:hf sldNum="0" hdr="0" ftr="0" dt="0"/>
  <p:txStyles>
    <p:titleStyle>
      <a:lvl1pPr algn="ctr" defTabSz="685800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685800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2pPr>
      <a:lvl3pPr algn="ctr" defTabSz="685800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3pPr>
      <a:lvl4pPr algn="ctr" defTabSz="685800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4pPr>
      <a:lvl5pPr algn="ctr" defTabSz="685800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5pPr>
      <a:lvl6pPr marL="457200" algn="ctr" defTabSz="685800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6pPr>
      <a:lvl7pPr marL="914400" algn="ctr" defTabSz="685800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7pPr>
      <a:lvl8pPr marL="1371600" algn="ctr" defTabSz="685800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8pPr>
      <a:lvl9pPr marL="1828800" algn="ctr" defTabSz="685800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9pPr>
    </p:titleStyle>
    <p:bodyStyle>
      <a:lvl1pPr marL="171450" indent="-171450" algn="l" defTabSz="685800" rtl="0" eaLnBrk="0" fontAlgn="base" hangingPunct="0">
        <a:lnSpc>
          <a:spcPct val="12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12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12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12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12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Rectangle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 indent="-34290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400" b="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 b="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 b="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  <p:sldLayoutId id="2147483693" r:id="rId12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2" Type="http://schemas.openxmlformats.org/officeDocument/2006/relationships/audio" Target="../media/audio1.wav"/><Relationship Id="rId1" Type="http://schemas.openxmlformats.org/officeDocument/2006/relationships/image" Target="../media/image13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15.jpeg"/><Relationship Id="rId1" Type="http://schemas.openxmlformats.org/officeDocument/2006/relationships/image" Target="../media/image14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1.xml"/><Relationship Id="rId1" Type="http://schemas.openxmlformats.org/officeDocument/2006/relationships/audio" Target="../media/audio2.wav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7.xml"/><Relationship Id="rId3" Type="http://schemas.openxmlformats.org/officeDocument/2006/relationships/slide" Target="slide1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4098" name="图片 4097"/>
          <p:cNvPicPr>
            <a:picLocks noChangeAspect="1"/>
          </p:cNvPicPr>
          <p:nvPr/>
        </p:nvPicPr>
        <p:blipFill>
          <a:blip r:embed="rId1"/>
          <a:srcRect r="31342" b="31747"/>
          <a:stretch>
            <a:fillRect/>
          </a:stretch>
        </p:blipFill>
        <p:spPr>
          <a:xfrm>
            <a:off x="17780" y="19050"/>
            <a:ext cx="9109075" cy="68199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099" name="矩形 4098"/>
          <p:cNvSpPr/>
          <p:nvPr/>
        </p:nvSpPr>
        <p:spPr>
          <a:xfrm>
            <a:off x="1403350" y="2779713"/>
            <a:ext cx="6985000" cy="8636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b"/>
          <a:lstStyle>
            <a:lvl1pPr marL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4400" u="none" kern="1200" baseline="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lvl="0"/>
            <a:r>
              <a:rPr lang="zh-CN" altLang="en-US" sz="5400" b="1" dirty="0">
                <a:solidFill>
                  <a:srgbClr val="FF3300"/>
                </a:solidFill>
                <a:effectLst>
                  <a:outerShdw blurRad="38100" dist="38100" dir="2700000">
                    <a:srgbClr val="000000"/>
                  </a:outerShdw>
                </a:effectLst>
                <a:ea typeface="隶书" pitchFamily="1" charset="-122"/>
              </a:rPr>
              <a:t>今天学校停水了</a:t>
            </a:r>
            <a:r>
              <a:rPr lang="zh-CN" altLang="en-US" sz="5400" b="1" dirty="0">
                <a:solidFill>
                  <a:srgbClr val="FF33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  <a:ea typeface="隶书" pitchFamily="1" charset="-122"/>
              </a:rPr>
              <a:t>……</a:t>
            </a:r>
            <a:endParaRPr lang="zh-CN" alt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29698" name="Picture 4" descr="0760100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78765" y="1533525"/>
            <a:ext cx="8586470" cy="518604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387" name="Line 5"/>
          <p:cNvSpPr/>
          <p:nvPr/>
        </p:nvSpPr>
        <p:spPr>
          <a:xfrm rot="5400000">
            <a:off x="2598420" y="712470"/>
            <a:ext cx="32385" cy="3542665"/>
          </a:xfrm>
          <a:prstGeom prst="line">
            <a:avLst/>
          </a:prstGeom>
          <a:ln w="666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29702" name="Text Box 9"/>
          <p:cNvSpPr txBox="1"/>
          <p:nvPr/>
        </p:nvSpPr>
        <p:spPr>
          <a:xfrm>
            <a:off x="144145" y="1011555"/>
            <a:ext cx="8524875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我国降水的</a:t>
            </a:r>
            <a:r>
              <a:rPr lang="zh-CN" altLang="en-US" sz="2800" u="sng" dirty="0">
                <a:latin typeface="黑体" panose="02010609060101010101" pitchFamily="49" charset="-122"/>
                <a:ea typeface="黑体" panose="02010609060101010101" pitchFamily="49" charset="-122"/>
              </a:rPr>
              <a:t>年际变化大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，河流流量的</a:t>
            </a:r>
            <a:r>
              <a:rPr lang="zh-CN" altLang="en-US" sz="2800" u="sng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年际变化也较大。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6391" name="Text Box 10"/>
          <p:cNvSpPr txBox="1"/>
          <p:nvPr/>
        </p:nvSpPr>
        <p:spPr>
          <a:xfrm>
            <a:off x="4558030" y="2324100"/>
            <a:ext cx="845820" cy="3476625"/>
          </a:xfrm>
          <a:prstGeom prst="rect">
            <a:avLst/>
          </a:prstGeom>
          <a:solidFill>
            <a:srgbClr val="FFFF00"/>
          </a:solidFill>
          <a:ln w="9525">
            <a:noFill/>
          </a:ln>
        </p:spPr>
        <p:txBody>
          <a:bodyPr wrap="square">
            <a:spAutoFit/>
          </a:bodyPr>
          <a:lstStyle/>
          <a:p>
            <a:pPr marR="0" defTabSz="91440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4400" kern="1200" cap="none" spc="0" normalizeH="0" baseline="0" noProof="1">
                <a:solidFill>
                  <a:srgbClr val="0000CC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+mn-ea"/>
              </a:rPr>
              <a:t>年际变化大</a:t>
            </a:r>
            <a:endParaRPr kumimoji="0" lang="zh-CN" altLang="en-US" sz="4400" kern="1200" cap="none" spc="0" normalizeH="0" baseline="0" noProof="1">
              <a:solidFill>
                <a:srgbClr val="0000CC"/>
              </a:solidFill>
              <a:effectLst>
                <a:outerShdw blurRad="38100" dist="38100" dir="2700000">
                  <a:srgbClr val="00000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+mn-ea"/>
            </a:endParaRPr>
          </a:p>
        </p:txBody>
      </p:sp>
      <p:sp>
        <p:nvSpPr>
          <p:cNvPr id="29705" name="TextBox 8"/>
          <p:cNvSpPr txBox="1"/>
          <p:nvPr/>
        </p:nvSpPr>
        <p:spPr>
          <a:xfrm>
            <a:off x="2636520" y="6448743"/>
            <a:ext cx="3671888" cy="3952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北京年降水量变化（</a:t>
            </a:r>
            <a:r>
              <a:rPr lang="en-US" altLang="zh-CN" sz="2000" dirty="0">
                <a:latin typeface="黑体" panose="02010609060101010101" pitchFamily="49" charset="-122"/>
                <a:ea typeface="黑体" panose="02010609060101010101" pitchFamily="49" charset="-122"/>
              </a:rPr>
              <a:t>1951-2010</a:t>
            </a: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）</a:t>
            </a:r>
            <a:endParaRPr lang="zh-CN" altLang="en-US" sz="20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Line 5"/>
          <p:cNvSpPr/>
          <p:nvPr/>
        </p:nvSpPr>
        <p:spPr>
          <a:xfrm rot="5400000">
            <a:off x="2598420" y="3669665"/>
            <a:ext cx="32385" cy="3542665"/>
          </a:xfrm>
          <a:prstGeom prst="line">
            <a:avLst/>
          </a:prstGeom>
          <a:ln w="666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" name="文本框 2"/>
          <p:cNvSpPr txBox="1"/>
          <p:nvPr/>
        </p:nvSpPr>
        <p:spPr>
          <a:xfrm>
            <a:off x="42545" y="151765"/>
            <a:ext cx="637159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600" b="1"/>
              <a:t>分析降水量与河流流量的关系</a:t>
            </a:r>
            <a:endParaRPr lang="zh-CN" altLang="en-US" sz="3600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1" grpId="0" bldLvl="0" animBg="1"/>
      <p:bldP spid="2970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5602" name="矩形 25601"/>
          <p:cNvSpPr/>
          <p:nvPr/>
        </p:nvSpPr>
        <p:spPr>
          <a:xfrm>
            <a:off x="106045" y="2654935"/>
            <a:ext cx="8278495" cy="154813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b"/>
          <a:lstStyle>
            <a:lvl1pPr marL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4400" u="none" kern="1200" baseline="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lvl="0"/>
            <a:r>
              <a:rPr lang="zh-CN" altLang="en-US" sz="4800" b="1" dirty="0">
                <a:solidFill>
                  <a:srgbClr val="FF3300"/>
                </a:solidFill>
                <a:effectLst>
                  <a:outerShdw blurRad="38100" dist="38100" dir="2700000">
                    <a:srgbClr val="000000"/>
                  </a:outerShdw>
                </a:effectLst>
                <a:ea typeface="隶书" pitchFamily="1" charset="-122"/>
              </a:rPr>
              <a:t>        </a:t>
            </a:r>
            <a:r>
              <a:rPr lang="zh-CN" altLang="en-US" sz="4800" b="1" dirty="0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ea typeface="隶书" pitchFamily="1" charset="-122"/>
              </a:rPr>
              <a:t>我国水资源的空间分布差异对我们会有哪些影响？</a:t>
            </a:r>
            <a:endParaRPr lang="zh-CN" altLang="en-US" sz="4800" b="1" dirty="0">
              <a:solidFill>
                <a:srgbClr val="FF0000"/>
              </a:solidFill>
              <a:effectLst>
                <a:outerShdw blurRad="38100" dist="38100" dir="2700000">
                  <a:srgbClr val="000000"/>
                </a:outerShdw>
              </a:effectLst>
              <a:ea typeface="隶书" pitchFamily="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4" name="Rectangle 4"/>
          <p:cNvSpPr/>
          <p:nvPr/>
        </p:nvSpPr>
        <p:spPr>
          <a:xfrm>
            <a:off x="537845" y="3454400"/>
            <a:ext cx="6391910" cy="7067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spcBef>
                <a:spcPct val="50000"/>
              </a:spcBef>
            </a:pPr>
            <a:r>
              <a:rPr lang="zh-CN" altLang="en-US" sz="4000" dirty="0">
                <a:latin typeface="黑体" panose="02010609060101010101" pitchFamily="49" charset="-122"/>
                <a:ea typeface="黑体" panose="02010609060101010101" pitchFamily="49" charset="-122"/>
              </a:rPr>
              <a:t>为什么华北地区会缺水？</a:t>
            </a:r>
            <a:endParaRPr lang="zh-CN" altLang="en-US" sz="40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Rectangle 4"/>
          <p:cNvSpPr/>
          <p:nvPr/>
        </p:nvSpPr>
        <p:spPr>
          <a:xfrm>
            <a:off x="448310" y="1977390"/>
            <a:ext cx="5613400" cy="7067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spcBef>
                <a:spcPct val="50000"/>
              </a:spcBef>
            </a:pPr>
            <a:r>
              <a:rPr lang="zh-CN" altLang="en-US" sz="4000" dirty="0">
                <a:latin typeface="黑体" panose="02010609060101010101" pitchFamily="49" charset="-122"/>
                <a:ea typeface="黑体" panose="02010609060101010101" pitchFamily="49" charset="-122"/>
              </a:rPr>
              <a:t>为什么西北地区会缺水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？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Rectangle 4"/>
          <p:cNvSpPr/>
          <p:nvPr/>
        </p:nvSpPr>
        <p:spPr>
          <a:xfrm>
            <a:off x="448310" y="448310"/>
            <a:ext cx="4232275" cy="9220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5400" b="1" dirty="0">
                <a:latin typeface="黑体" panose="02010609060101010101" pitchFamily="49" charset="-122"/>
                <a:ea typeface="黑体" panose="02010609060101010101" pitchFamily="49" charset="-122"/>
              </a:rPr>
              <a:t>思考？</a:t>
            </a:r>
            <a:endParaRPr lang="zh-CN" altLang="en-US" sz="5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48310" y="4756785"/>
            <a:ext cx="810831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600" b="1"/>
              <a:t>（从</a:t>
            </a:r>
            <a:r>
              <a:rPr lang="zh-CN" altLang="en-US" sz="3600" b="1">
                <a:solidFill>
                  <a:srgbClr val="FF0000"/>
                </a:solidFill>
              </a:rPr>
              <a:t>自然</a:t>
            </a:r>
            <a:r>
              <a:rPr lang="zh-CN" altLang="en-US" sz="3600" b="1"/>
              <a:t>和</a:t>
            </a:r>
            <a:r>
              <a:rPr lang="zh-CN" altLang="en-US" sz="3600" b="1">
                <a:solidFill>
                  <a:srgbClr val="FF0000"/>
                </a:solidFill>
              </a:rPr>
              <a:t>社会</a:t>
            </a:r>
            <a:r>
              <a:rPr lang="zh-CN" altLang="en-US" sz="3600" b="1"/>
              <a:t>两方面因素进行分析）</a:t>
            </a:r>
            <a:endParaRPr lang="zh-CN" altLang="en-US" sz="36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35842" name="Text Box 13"/>
          <p:cNvSpPr txBox="1"/>
          <p:nvPr/>
        </p:nvSpPr>
        <p:spPr>
          <a:xfrm>
            <a:off x="5113020" y="5999480"/>
            <a:ext cx="2337435" cy="645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修建水库</a:t>
            </a:r>
            <a:endParaRPr lang="zh-CN" altLang="en-US" sz="36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4578" name="Picture 7" descr="水库调节径流示意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601980" y="808990"/>
            <a:ext cx="7678420" cy="4987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3794" name="Rectangle 3"/>
          <p:cNvSpPr/>
          <p:nvPr/>
        </p:nvSpPr>
        <p:spPr>
          <a:xfrm>
            <a:off x="217170" y="91440"/>
            <a:ext cx="3120390" cy="583565"/>
          </a:xfrm>
          <a:prstGeom prst="rect">
            <a:avLst/>
          </a:prstGeom>
          <a:solidFill>
            <a:srgbClr val="CCFFFF"/>
          </a:solidFill>
          <a:ln w="9525" cap="flat" cmpd="sng">
            <a:solidFill>
              <a:srgbClr val="FF00FF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>
            <a:spAutoFit/>
          </a:bodyPr>
          <a:p>
            <a:r>
              <a:rPr lang="zh-CN" altLang="en-US" sz="3200" b="1" dirty="0">
                <a:latin typeface="Times New Roman" panose="02020603050405020304" pitchFamily="18" charset="0"/>
                <a:ea typeface="黑体" panose="02010609060101010101" pitchFamily="49" charset="-122"/>
              </a:rPr>
              <a:t>二、合理利用</a:t>
            </a:r>
            <a:endParaRPr lang="zh-CN" altLang="en-US" sz="3200" b="1" dirty="0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13316" name="Text Box 10"/>
          <p:cNvSpPr txBox="1">
            <a:spLocks noChangeArrowheads="1"/>
          </p:cNvSpPr>
          <p:nvPr/>
        </p:nvSpPr>
        <p:spPr bwMode="auto">
          <a:xfrm>
            <a:off x="982345" y="5999480"/>
            <a:ext cx="2119630" cy="645160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square">
            <a:spAutoFit/>
          </a:bodyPr>
          <a:p>
            <a:pPr marR="0" defTabSz="91440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600" kern="1200" cap="none" spc="0" normalizeH="0" baseline="0" noProof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rPr>
              <a:t>时间分布</a:t>
            </a:r>
            <a:endParaRPr kumimoji="0" lang="zh-CN" altLang="en-US" sz="3600" kern="1200" cap="none" spc="0" normalizeH="0" baseline="0" noProof="0">
              <a:solidFill>
                <a:srgbClr val="FF0000"/>
              </a:solidFill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  <p:cxnSp>
        <p:nvCxnSpPr>
          <p:cNvPr id="2" name="直接箭头连接符 1"/>
          <p:cNvCxnSpPr/>
          <p:nvPr/>
        </p:nvCxnSpPr>
        <p:spPr>
          <a:xfrm>
            <a:off x="3337560" y="6314440"/>
            <a:ext cx="1539875" cy="15240"/>
          </a:xfrm>
          <a:prstGeom prst="straightConnector1">
            <a:avLst/>
          </a:prstGeom>
          <a:ln w="476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 animBg="1"/>
      <p:bldP spid="3584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5" name="文本框 4"/>
          <p:cNvSpPr txBox="1"/>
          <p:nvPr/>
        </p:nvSpPr>
        <p:spPr>
          <a:xfrm>
            <a:off x="196850" y="2028825"/>
            <a:ext cx="8750300" cy="341471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5400">
                <a:latin typeface="Times New Roman" panose="02020603050405020304" pitchFamily="18" charset="0"/>
                <a:ea typeface="楷体_GB2312" pitchFamily="49" charset="-122"/>
              </a:rPr>
              <a:t>观看微课并结合</a:t>
            </a:r>
            <a:r>
              <a:rPr lang="en-US" altLang="zh-CN" sz="5400">
                <a:latin typeface="Times New Roman" panose="02020603050405020304" pitchFamily="18" charset="0"/>
                <a:ea typeface="楷体_GB2312" pitchFamily="49" charset="-122"/>
              </a:rPr>
              <a:t>P78</a:t>
            </a:r>
            <a:r>
              <a:rPr lang="zh-CN" altLang="en-US" sz="5400">
                <a:latin typeface="Times New Roman" panose="02020603050405020304" pitchFamily="18" charset="0"/>
                <a:ea typeface="楷体_GB2312" pitchFamily="49" charset="-122"/>
              </a:rPr>
              <a:t>图</a:t>
            </a:r>
            <a:r>
              <a:rPr lang="en-US" altLang="zh-CN" sz="5400">
                <a:latin typeface="Times New Roman" panose="02020603050405020304" pitchFamily="18" charset="0"/>
                <a:ea typeface="楷体_GB2312" pitchFamily="49" charset="-122"/>
              </a:rPr>
              <a:t>3.16</a:t>
            </a:r>
            <a:r>
              <a:rPr lang="zh-CN" altLang="en-US" sz="5400">
                <a:latin typeface="Times New Roman" panose="02020603050405020304" pitchFamily="18" charset="0"/>
                <a:ea typeface="楷体_GB2312" pitchFamily="49" charset="-122"/>
              </a:rPr>
              <a:t>，说出南水北调的沟通的水系，三条路线的出发地和目的地，分别有何优势？</a:t>
            </a:r>
            <a:endParaRPr lang="zh-CN" altLang="en-US" sz="5400"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385695" y="567055"/>
            <a:ext cx="3022600" cy="8299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 fontAlgn="base"/>
            <a:r>
              <a:rPr lang="zh-CN" altLang="en-US" sz="4800" b="1">
                <a:solidFill>
                  <a:srgbClr val="FF0000"/>
                </a:solidFill>
                <a:sym typeface="+mn-ea"/>
              </a:rPr>
              <a:t>微课助学</a:t>
            </a:r>
            <a:endParaRPr lang="zh-CN" altLang="en-US" sz="4800" b="1">
              <a:solidFill>
                <a:srgbClr val="FF0000"/>
              </a:solidFill>
              <a:sym typeface="+mn-ea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24945" name="图片 124944" descr="南水北调工程线路示意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1103313"/>
            <a:ext cx="9144000" cy="55118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39" name="文本框 124930"/>
          <p:cNvSpPr txBox="1"/>
          <p:nvPr/>
        </p:nvSpPr>
        <p:spPr>
          <a:xfrm>
            <a:off x="6705600" y="381000"/>
            <a:ext cx="2438400" cy="3667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endParaRPr lang="zh-CN" altLang="en-US" sz="1800" b="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340" name="文本框 124931"/>
          <p:cNvSpPr txBox="1"/>
          <p:nvPr/>
        </p:nvSpPr>
        <p:spPr>
          <a:xfrm>
            <a:off x="4463415" y="60960"/>
            <a:ext cx="5181600" cy="70675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40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跨流域调水</a:t>
            </a:r>
            <a:endParaRPr lang="zh-CN" altLang="en-US" sz="4000" dirty="0">
              <a:solidFill>
                <a:srgbClr val="FF0000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124933" name="直接连接符 124932"/>
          <p:cNvSpPr/>
          <p:nvPr/>
        </p:nvSpPr>
        <p:spPr>
          <a:xfrm>
            <a:off x="2667000" y="4817745"/>
            <a:ext cx="838200" cy="1143635"/>
          </a:xfrm>
          <a:prstGeom prst="line">
            <a:avLst/>
          </a:prstGeom>
          <a:ln w="76200" cap="flat" cmpd="sng">
            <a:solidFill>
              <a:srgbClr val="FF9900"/>
            </a:solidFill>
            <a:prstDash val="solid"/>
            <a:round/>
            <a:headEnd type="none" w="med" len="med"/>
            <a:tailEnd type="triangle" w="med" len="med"/>
          </a:ln>
        </p:spPr>
      </p:sp>
      <p:sp>
        <p:nvSpPr>
          <p:cNvPr id="124934" name="直接连接符 124933"/>
          <p:cNvSpPr/>
          <p:nvPr/>
        </p:nvSpPr>
        <p:spPr>
          <a:xfrm flipH="1">
            <a:off x="4038600" y="4197350"/>
            <a:ext cx="2252980" cy="1764030"/>
          </a:xfrm>
          <a:prstGeom prst="line">
            <a:avLst/>
          </a:prstGeom>
          <a:ln w="76200" cap="flat" cmpd="sng">
            <a:solidFill>
              <a:srgbClr val="FF9900"/>
            </a:solidFill>
            <a:prstDash val="solid"/>
            <a:round/>
            <a:headEnd type="none" w="med" len="med"/>
            <a:tailEnd type="triangle" w="med" len="med"/>
          </a:ln>
        </p:spPr>
      </p:sp>
      <p:sp>
        <p:nvSpPr>
          <p:cNvPr id="124935" name="直接连接符 124934"/>
          <p:cNvSpPr/>
          <p:nvPr/>
        </p:nvSpPr>
        <p:spPr>
          <a:xfrm flipH="1">
            <a:off x="4648200" y="4132580"/>
            <a:ext cx="2590165" cy="1828800"/>
          </a:xfrm>
          <a:prstGeom prst="line">
            <a:avLst/>
          </a:prstGeom>
          <a:ln w="76200" cap="flat" cmpd="sng">
            <a:solidFill>
              <a:srgbClr val="FF9900"/>
            </a:solidFill>
            <a:prstDash val="solid"/>
            <a:round/>
            <a:headEnd type="none" w="med" len="med"/>
            <a:tailEnd type="triangle" w="med" len="med"/>
          </a:ln>
        </p:spPr>
      </p:sp>
      <p:sp>
        <p:nvSpPr>
          <p:cNvPr id="124936" name="矩形 124935"/>
          <p:cNvSpPr/>
          <p:nvPr/>
        </p:nvSpPr>
        <p:spPr>
          <a:xfrm>
            <a:off x="2667000" y="6019800"/>
            <a:ext cx="3200400" cy="68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 b="1">
                <a:ln w="19050" cap="flat" cmpd="sng">
                  <a:solidFill>
                    <a:srgbClr val="99CCFF"/>
                  </a:solidFill>
                  <a:prstDash val="solid"/>
                  <a:round/>
                  <a:headEnd type="none" w="med" len="med"/>
                  <a:tailEnd type="none" w="med" len="med"/>
                </a:ln>
                <a:solidFill>
                  <a:schemeClr val="tx1"/>
                </a:solidFill>
                <a:effectLst>
                  <a:outerShdw dist="35921" dir="2699999" algn="ctr" rotWithShape="0">
                    <a:srgbClr val="99000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南水北调</a:t>
            </a:r>
            <a:endParaRPr lang="zh-CN" altLang="en-US" sz="3600" b="1">
              <a:ln w="19050" cap="flat" cmpd="sng">
                <a:solidFill>
                  <a:srgbClr val="99CCFF"/>
                </a:solidFill>
                <a:prstDash val="solid"/>
                <a:round/>
                <a:headEnd type="none" w="med" len="med"/>
                <a:tailEnd type="none" w="med" len="med"/>
              </a:ln>
              <a:solidFill>
                <a:schemeClr val="tx1"/>
              </a:solidFill>
              <a:effectLst>
                <a:outerShdw dist="35921" dir="2699999" algn="ctr" rotWithShape="0">
                  <a:srgbClr val="990000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24937" name="文本框 124936"/>
          <p:cNvSpPr txBox="1"/>
          <p:nvPr/>
        </p:nvSpPr>
        <p:spPr>
          <a:xfrm>
            <a:off x="1012190" y="3733800"/>
            <a:ext cx="1000125" cy="579438"/>
          </a:xfrm>
          <a:prstGeom prst="rect">
            <a:avLst/>
          </a:prstGeom>
          <a:solidFill>
            <a:srgbClr val="FFFF00"/>
          </a:solidFill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3200" dirty="0">
                <a:solidFill>
                  <a:srgbClr val="0000CC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西北</a:t>
            </a:r>
            <a:endParaRPr lang="zh-CN" altLang="en-US" sz="3200" dirty="0">
              <a:solidFill>
                <a:srgbClr val="0000CC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124938" name="文本框 124937"/>
          <p:cNvSpPr txBox="1"/>
          <p:nvPr/>
        </p:nvSpPr>
        <p:spPr>
          <a:xfrm>
            <a:off x="6554470" y="2982595"/>
            <a:ext cx="1000125" cy="579438"/>
          </a:xfrm>
          <a:prstGeom prst="rect">
            <a:avLst/>
          </a:prstGeom>
          <a:solidFill>
            <a:srgbClr val="FFFF00"/>
          </a:solidFill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3200" dirty="0">
                <a:solidFill>
                  <a:srgbClr val="0000CC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华北</a:t>
            </a:r>
            <a:endParaRPr lang="zh-CN" altLang="en-US" sz="3200" dirty="0">
              <a:solidFill>
                <a:srgbClr val="0000CC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124939" name="文本框 124938"/>
          <p:cNvSpPr txBox="1"/>
          <p:nvPr/>
        </p:nvSpPr>
        <p:spPr>
          <a:xfrm>
            <a:off x="0" y="236855"/>
            <a:ext cx="5867400" cy="119888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3600" dirty="0">
                <a:latin typeface="Arial" panose="020B0604020202020204" pitchFamily="34" charset="0"/>
                <a:ea typeface="宋体" panose="02010600030101010101" pitchFamily="2" charset="-122"/>
              </a:rPr>
              <a:t>将 </a:t>
            </a:r>
            <a:r>
              <a:rPr lang="zh-CN" altLang="en-US" sz="3600" u="sng" dirty="0">
                <a:latin typeface="Arial" panose="020B0604020202020204" pitchFamily="34" charset="0"/>
                <a:ea typeface="宋体" panose="02010600030101010101" pitchFamily="2" charset="-122"/>
              </a:rPr>
              <a:t>         </a:t>
            </a:r>
            <a:r>
              <a:rPr lang="zh-CN" altLang="en-US" sz="3600" dirty="0">
                <a:latin typeface="Arial" panose="020B0604020202020204" pitchFamily="34" charset="0"/>
                <a:ea typeface="宋体" panose="02010600030101010101" pitchFamily="2" charset="-122"/>
              </a:rPr>
              <a:t>流域的水调入缺水严重的</a:t>
            </a:r>
            <a:r>
              <a:rPr lang="zh-CN" altLang="en-US" sz="3600" u="sng" dirty="0">
                <a:latin typeface="Arial" panose="020B0604020202020204" pitchFamily="34" charset="0"/>
                <a:ea typeface="宋体" panose="02010600030101010101" pitchFamily="2" charset="-122"/>
              </a:rPr>
              <a:t>          </a:t>
            </a:r>
            <a:r>
              <a:rPr lang="zh-CN" altLang="en-US" sz="3600" dirty="0">
                <a:latin typeface="Arial" panose="020B0604020202020204" pitchFamily="34" charset="0"/>
                <a:ea typeface="宋体" panose="02010600030101010101" pitchFamily="2" charset="-122"/>
              </a:rPr>
              <a:t>、</a:t>
            </a:r>
            <a:r>
              <a:rPr lang="zh-CN" altLang="en-US" sz="3600" u="sng" dirty="0">
                <a:latin typeface="Arial" panose="020B0604020202020204" pitchFamily="34" charset="0"/>
                <a:ea typeface="宋体" panose="02010600030101010101" pitchFamily="2" charset="-122"/>
              </a:rPr>
              <a:t>          </a:t>
            </a:r>
            <a:r>
              <a:rPr lang="zh-CN" altLang="en-US" sz="3600" dirty="0">
                <a:latin typeface="Arial" panose="020B0604020202020204" pitchFamily="34" charset="0"/>
                <a:ea typeface="宋体" panose="02010600030101010101" pitchFamily="2" charset="-122"/>
              </a:rPr>
              <a:t>地区。</a:t>
            </a:r>
            <a:endParaRPr lang="zh-CN" altLang="en-US" sz="36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4940" name="文本框 124939"/>
          <p:cNvSpPr txBox="1"/>
          <p:nvPr/>
        </p:nvSpPr>
        <p:spPr>
          <a:xfrm>
            <a:off x="664210" y="274955"/>
            <a:ext cx="2209800" cy="5794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3200" dirty="0">
                <a:solidFill>
                  <a:srgbClr val="FF0000"/>
                </a:solidFill>
                <a:latin typeface="Arial" panose="020B0604020202020204" pitchFamily="34" charset="0"/>
                <a:ea typeface="华文细黑" pitchFamily="2" charset="-122"/>
              </a:rPr>
              <a:t>长江</a:t>
            </a:r>
            <a:endParaRPr lang="zh-CN" altLang="en-US" sz="3200" dirty="0">
              <a:solidFill>
                <a:srgbClr val="FF0000"/>
              </a:solidFill>
              <a:latin typeface="Arial" panose="020B0604020202020204" pitchFamily="34" charset="0"/>
              <a:ea typeface="华文细黑" pitchFamily="2" charset="-122"/>
            </a:endParaRPr>
          </a:p>
        </p:txBody>
      </p:sp>
      <p:sp>
        <p:nvSpPr>
          <p:cNvPr id="124941" name="文本框 124940"/>
          <p:cNvSpPr txBox="1"/>
          <p:nvPr/>
        </p:nvSpPr>
        <p:spPr>
          <a:xfrm>
            <a:off x="1719580" y="748030"/>
            <a:ext cx="2209800" cy="5794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3200" dirty="0">
                <a:solidFill>
                  <a:srgbClr val="FF0000"/>
                </a:solidFill>
                <a:latin typeface="Arial" panose="020B0604020202020204" pitchFamily="34" charset="0"/>
                <a:ea typeface="华文细黑" pitchFamily="2" charset="-122"/>
              </a:rPr>
              <a:t>西北</a:t>
            </a:r>
            <a:endParaRPr lang="zh-CN" altLang="en-US" sz="3200" dirty="0">
              <a:solidFill>
                <a:srgbClr val="FF0000"/>
              </a:solidFill>
              <a:latin typeface="Arial" panose="020B0604020202020204" pitchFamily="34" charset="0"/>
              <a:ea typeface="华文细黑" pitchFamily="2" charset="-122"/>
            </a:endParaRPr>
          </a:p>
        </p:txBody>
      </p:sp>
      <p:sp>
        <p:nvSpPr>
          <p:cNvPr id="124942" name="文本框 124941"/>
          <p:cNvSpPr txBox="1"/>
          <p:nvPr/>
        </p:nvSpPr>
        <p:spPr>
          <a:xfrm>
            <a:off x="3162300" y="767715"/>
            <a:ext cx="2209800" cy="5794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3200" dirty="0">
                <a:solidFill>
                  <a:srgbClr val="FF0000"/>
                </a:solidFill>
                <a:latin typeface="Arial" panose="020B0604020202020204" pitchFamily="34" charset="0"/>
                <a:ea typeface="华文细黑" pitchFamily="2" charset="-122"/>
              </a:rPr>
              <a:t>华北</a:t>
            </a:r>
            <a:endParaRPr lang="zh-CN" altLang="en-US" sz="3200" dirty="0">
              <a:solidFill>
                <a:srgbClr val="FF0000"/>
              </a:solidFill>
              <a:latin typeface="Arial" panose="020B0604020202020204" pitchFamily="34" charset="0"/>
              <a:ea typeface="华文细黑" pitchFamily="2" charset="-122"/>
            </a:endParaRPr>
          </a:p>
        </p:txBody>
      </p:sp>
      <p:sp>
        <p:nvSpPr>
          <p:cNvPr id="124946" name="矩形标注 124945"/>
          <p:cNvSpPr/>
          <p:nvPr/>
        </p:nvSpPr>
        <p:spPr>
          <a:xfrm>
            <a:off x="7096125" y="568960"/>
            <a:ext cx="2065020" cy="534670"/>
          </a:xfrm>
          <a:prstGeom prst="wedgeRectCallout">
            <a:avLst>
              <a:gd name="adj1" fmla="val -48708"/>
              <a:gd name="adj2" fmla="val 199643"/>
            </a:avLst>
          </a:prstGeom>
          <a:solidFill>
            <a:schemeClr val="bg1"/>
          </a:solidFill>
          <a:ln w="254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p>
            <a:pPr algn="ctr">
              <a:spcBef>
                <a:spcPct val="50000"/>
              </a:spcBef>
            </a:pPr>
            <a:r>
              <a:rPr lang="zh-CN" altLang="en-US" sz="3200" dirty="0">
                <a:latin typeface="Arial" panose="020B0604020202020204" pitchFamily="34" charset="0"/>
                <a:ea typeface="宋体" panose="02010600030101010101" pitchFamily="2" charset="-122"/>
              </a:rPr>
              <a:t>引滦入津</a:t>
            </a:r>
            <a:endParaRPr lang="zh-CN" altLang="en-US" sz="3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4947" name="矩形标注 124946"/>
          <p:cNvSpPr/>
          <p:nvPr/>
        </p:nvSpPr>
        <p:spPr>
          <a:xfrm>
            <a:off x="3401695" y="1892300"/>
            <a:ext cx="1731010" cy="609600"/>
          </a:xfrm>
          <a:prstGeom prst="wedgeRectCallout">
            <a:avLst>
              <a:gd name="adj1" fmla="val 94167"/>
              <a:gd name="adj2" fmla="val 106773"/>
            </a:avLst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pPr algn="ctr"/>
            <a:r>
              <a:rPr lang="zh-CN" altLang="en-US" sz="2800" dirty="0">
                <a:latin typeface="Arial" panose="020B0604020202020204" pitchFamily="34" charset="0"/>
                <a:ea typeface="宋体" panose="02010600030101010101" pitchFamily="2" charset="-122"/>
              </a:rPr>
              <a:t>引黄入晋</a:t>
            </a:r>
            <a:endParaRPr lang="zh-CN" altLang="en-US" sz="2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316" name="Text Box 10"/>
          <p:cNvSpPr txBox="1">
            <a:spLocks noChangeArrowheads="1"/>
          </p:cNvSpPr>
          <p:nvPr/>
        </p:nvSpPr>
        <p:spPr bwMode="auto">
          <a:xfrm>
            <a:off x="175895" y="116840"/>
            <a:ext cx="2119630" cy="645160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square">
            <a:spAutoFit/>
          </a:bodyPr>
          <a:p>
            <a:pPr marR="0" defTabSz="91440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600" kern="1200" cap="none" spc="0" normalizeH="0" baseline="0" noProof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rPr>
              <a:t>空间分布</a:t>
            </a:r>
            <a:endParaRPr kumimoji="0" lang="zh-CN" altLang="en-US" sz="3600" kern="1200" cap="none" spc="0" normalizeH="0" baseline="0" noProof="0">
              <a:solidFill>
                <a:srgbClr val="FF0000"/>
              </a:solidFill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  <p:cxnSp>
        <p:nvCxnSpPr>
          <p:cNvPr id="2" name="直接箭头连接符 1"/>
          <p:cNvCxnSpPr/>
          <p:nvPr/>
        </p:nvCxnSpPr>
        <p:spPr>
          <a:xfrm>
            <a:off x="2295525" y="406400"/>
            <a:ext cx="2266950" cy="10160"/>
          </a:xfrm>
          <a:prstGeom prst="straightConnector1">
            <a:avLst/>
          </a:prstGeom>
          <a:ln w="476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文本框 2"/>
          <p:cNvSpPr txBox="1"/>
          <p:nvPr/>
        </p:nvSpPr>
        <p:spPr>
          <a:xfrm>
            <a:off x="7445375" y="116840"/>
            <a:ext cx="1698625" cy="3683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8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8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4" dur="500"/>
                                        <p:tgtEl>
                                          <p:spTgt spid="124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24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24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24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1000"/>
                                        <p:tgtEl>
                                          <p:spTgt spid="1249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1000"/>
                                        <p:tgtEl>
                                          <p:spTgt spid="1249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1000"/>
                                        <p:tgtEl>
                                          <p:spTgt spid="1249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1249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249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249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249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249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2" dur="500"/>
                                        <p:tgtEl>
                                          <p:spTgt spid="12494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水滴3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249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249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937" grpId="0" bldLvl="0" animBg="1"/>
      <p:bldP spid="124938" grpId="0" bldLvl="0" animBg="1"/>
      <p:bldP spid="124940" grpId="0"/>
      <p:bldP spid="124941" grpId="0"/>
      <p:bldP spid="124942" grpId="0"/>
      <p:bldP spid="124946" grpId="0" bldLvl="0" animBg="1"/>
      <p:bldP spid="124947" grpId="0" bldLvl="0" animBg="1"/>
      <p:bldP spid="13316" grpId="0" bldLvl="0" animBg="1"/>
      <p:bldP spid="14340" grpId="0"/>
      <p:bldP spid="14340" grpId="1"/>
      <p:bldP spid="13316" grpId="1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7650" name="Text Box 36"/>
          <p:cNvSpPr txBox="1"/>
          <p:nvPr/>
        </p:nvSpPr>
        <p:spPr>
          <a:xfrm>
            <a:off x="2584450" y="4692650"/>
            <a:ext cx="1063625" cy="3048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1400" dirty="0">
                <a:latin typeface="黑体" panose="02010609060101010101" pitchFamily="49" charset="-122"/>
                <a:ea typeface="黑体" panose="02010609060101010101" pitchFamily="49" charset="-122"/>
              </a:rPr>
              <a:t>30 000</a:t>
            </a:r>
            <a:endParaRPr lang="en-US" altLang="zh-CN" sz="1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7651" name="Text Box 68"/>
          <p:cNvSpPr txBox="1"/>
          <p:nvPr/>
        </p:nvSpPr>
        <p:spPr>
          <a:xfrm>
            <a:off x="736600" y="571500"/>
            <a:ext cx="7559675" cy="517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28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世界七个水资源总量丰富国家比较</a:t>
            </a:r>
            <a:endParaRPr lang="zh-CN" altLang="en-US" sz="28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7652" name="Rectangle 13"/>
          <p:cNvSpPr/>
          <p:nvPr/>
        </p:nvSpPr>
        <p:spPr>
          <a:xfrm>
            <a:off x="3133725" y="4005263"/>
            <a:ext cx="492125" cy="368300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>
            <a:spAutoFit/>
          </a:bodyPr>
          <a:p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7653" name="Rectangle 14"/>
          <p:cNvSpPr/>
          <p:nvPr/>
        </p:nvSpPr>
        <p:spPr>
          <a:xfrm>
            <a:off x="3417888" y="4376738"/>
            <a:ext cx="206375" cy="369887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>
            <a:spAutoFit/>
          </a:bodyPr>
          <a:p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2" name="Group 15"/>
          <p:cNvGrpSpPr/>
          <p:nvPr/>
        </p:nvGrpSpPr>
        <p:grpSpPr>
          <a:xfrm flipH="1">
            <a:off x="676275" y="1622425"/>
            <a:ext cx="2947988" cy="3117850"/>
            <a:chOff x="0" y="0"/>
            <a:chExt cx="2585" cy="2087"/>
          </a:xfrm>
        </p:grpSpPr>
        <p:sp>
          <p:nvSpPr>
            <p:cNvPr id="37933" name="Line 16"/>
            <p:cNvSpPr/>
            <p:nvPr/>
          </p:nvSpPr>
          <p:spPr>
            <a:xfrm>
              <a:off x="0" y="0"/>
              <a:ext cx="0" cy="2087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37934" name="Line 17"/>
            <p:cNvSpPr/>
            <p:nvPr/>
          </p:nvSpPr>
          <p:spPr>
            <a:xfrm>
              <a:off x="0" y="0"/>
              <a:ext cx="2585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37935" name="Line 18"/>
            <p:cNvSpPr/>
            <p:nvPr/>
          </p:nvSpPr>
          <p:spPr>
            <a:xfrm>
              <a:off x="2585" y="1"/>
              <a:ext cx="0" cy="2086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37936" name="Line 19"/>
            <p:cNvSpPr/>
            <p:nvPr/>
          </p:nvSpPr>
          <p:spPr>
            <a:xfrm>
              <a:off x="0" y="2087"/>
              <a:ext cx="2585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37937" name="Line 20"/>
            <p:cNvSpPr/>
            <p:nvPr/>
          </p:nvSpPr>
          <p:spPr>
            <a:xfrm>
              <a:off x="517" y="0"/>
              <a:ext cx="0" cy="2087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37938" name="Line 21"/>
            <p:cNvSpPr/>
            <p:nvPr/>
          </p:nvSpPr>
          <p:spPr>
            <a:xfrm>
              <a:off x="1036" y="0"/>
              <a:ext cx="0" cy="2087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37939" name="Line 22"/>
            <p:cNvSpPr/>
            <p:nvPr/>
          </p:nvSpPr>
          <p:spPr>
            <a:xfrm>
              <a:off x="1558" y="0"/>
              <a:ext cx="0" cy="2087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37940" name="Line 23"/>
            <p:cNvSpPr/>
            <p:nvPr/>
          </p:nvSpPr>
          <p:spPr>
            <a:xfrm>
              <a:off x="2066" y="0"/>
              <a:ext cx="0" cy="2087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</p:grpSp>
      <p:sp>
        <p:nvSpPr>
          <p:cNvPr id="27663" name="Text Box 30"/>
          <p:cNvSpPr txBox="1"/>
          <p:nvPr/>
        </p:nvSpPr>
        <p:spPr>
          <a:xfrm>
            <a:off x="3581400" y="3603625"/>
            <a:ext cx="908050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中  国</a:t>
            </a:r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7664" name="Text Box 32"/>
          <p:cNvSpPr txBox="1"/>
          <p:nvPr/>
        </p:nvSpPr>
        <p:spPr>
          <a:xfrm>
            <a:off x="3516313" y="4394200"/>
            <a:ext cx="1044575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世  界</a:t>
            </a:r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7665" name="Rectangle 8"/>
          <p:cNvSpPr/>
          <p:nvPr/>
        </p:nvSpPr>
        <p:spPr>
          <a:xfrm>
            <a:off x="1090613" y="2479675"/>
            <a:ext cx="184150" cy="369888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>
            <a:spAutoFit/>
          </a:bodyPr>
          <a:p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7666" name="Rectangle 9"/>
          <p:cNvSpPr/>
          <p:nvPr/>
        </p:nvSpPr>
        <p:spPr>
          <a:xfrm>
            <a:off x="2733675" y="1674813"/>
            <a:ext cx="879475" cy="369887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>
            <a:spAutoFit/>
          </a:bodyPr>
          <a:p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7667" name="Rectangle 10"/>
          <p:cNvSpPr/>
          <p:nvPr/>
        </p:nvSpPr>
        <p:spPr>
          <a:xfrm>
            <a:off x="3082925" y="2073275"/>
            <a:ext cx="542925" cy="369888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>
            <a:spAutoFit/>
          </a:bodyPr>
          <a:p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7668" name="Rectangle 11"/>
          <p:cNvSpPr/>
          <p:nvPr/>
        </p:nvSpPr>
        <p:spPr>
          <a:xfrm>
            <a:off x="3367088" y="2852738"/>
            <a:ext cx="258762" cy="369887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>
            <a:spAutoFit/>
          </a:bodyPr>
          <a:p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7669" name="Rectangle 12"/>
          <p:cNvSpPr/>
          <p:nvPr/>
        </p:nvSpPr>
        <p:spPr>
          <a:xfrm>
            <a:off x="3238500" y="3225800"/>
            <a:ext cx="387350" cy="368300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>
            <a:spAutoFit/>
          </a:bodyPr>
          <a:p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7670" name="Rectangle 24"/>
          <p:cNvSpPr/>
          <p:nvPr/>
        </p:nvSpPr>
        <p:spPr>
          <a:xfrm>
            <a:off x="3571875" y="3598863"/>
            <a:ext cx="52388" cy="368300"/>
          </a:xfrm>
          <a:prstGeom prst="rect">
            <a:avLst/>
          </a:prstGeom>
          <a:solidFill>
            <a:srgbClr val="0000CC"/>
          </a:solidFill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>
            <a:spAutoFit/>
          </a:bodyPr>
          <a:p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7671" name="Text Box 25"/>
          <p:cNvSpPr txBox="1"/>
          <p:nvPr/>
        </p:nvSpPr>
        <p:spPr>
          <a:xfrm>
            <a:off x="3516313" y="1698625"/>
            <a:ext cx="1044575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巴  西</a:t>
            </a:r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7672" name="Text Box 26"/>
          <p:cNvSpPr txBox="1"/>
          <p:nvPr/>
        </p:nvSpPr>
        <p:spPr>
          <a:xfrm>
            <a:off x="3516313" y="2079625"/>
            <a:ext cx="1044575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俄罗斯</a:t>
            </a:r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7673" name="Text Box 27"/>
          <p:cNvSpPr txBox="1"/>
          <p:nvPr/>
        </p:nvSpPr>
        <p:spPr>
          <a:xfrm>
            <a:off x="3516313" y="2487613"/>
            <a:ext cx="1044575" cy="3667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加拿大</a:t>
            </a:r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7674" name="Text Box 28"/>
          <p:cNvSpPr txBox="1"/>
          <p:nvPr/>
        </p:nvSpPr>
        <p:spPr>
          <a:xfrm>
            <a:off x="3516313" y="2892425"/>
            <a:ext cx="1044575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美  国</a:t>
            </a:r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7675" name="Text Box 29"/>
          <p:cNvSpPr txBox="1"/>
          <p:nvPr/>
        </p:nvSpPr>
        <p:spPr>
          <a:xfrm>
            <a:off x="3516313" y="3230563"/>
            <a:ext cx="1044575" cy="3667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印  尼</a:t>
            </a:r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7676" name="Text Box 40"/>
          <p:cNvSpPr txBox="1"/>
          <p:nvPr/>
        </p:nvSpPr>
        <p:spPr>
          <a:xfrm>
            <a:off x="523875" y="1165225"/>
            <a:ext cx="3381375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人均径流量（立方米</a:t>
            </a:r>
            <a:r>
              <a:rPr lang="en-US" altLang="zh-CN" dirty="0">
                <a:latin typeface="黑体" panose="02010609060101010101" pitchFamily="49" charset="-122"/>
                <a:ea typeface="黑体" panose="02010609060101010101" pitchFamily="49" charset="-122"/>
              </a:rPr>
              <a:t>/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人）</a:t>
            </a:r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7677" name="Text Box 35"/>
          <p:cNvSpPr txBox="1"/>
          <p:nvPr/>
        </p:nvSpPr>
        <p:spPr>
          <a:xfrm>
            <a:off x="3386138" y="4681538"/>
            <a:ext cx="490537" cy="3048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1400" dirty="0">
                <a:latin typeface="黑体" panose="02010609060101010101" pitchFamily="49" charset="-122"/>
                <a:ea typeface="黑体" panose="02010609060101010101" pitchFamily="49" charset="-122"/>
              </a:rPr>
              <a:t>0</a:t>
            </a:r>
            <a:endParaRPr lang="en-US" altLang="zh-CN" sz="1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7678" name="Text Box 37"/>
          <p:cNvSpPr txBox="1"/>
          <p:nvPr/>
        </p:nvSpPr>
        <p:spPr>
          <a:xfrm>
            <a:off x="1895475" y="4692650"/>
            <a:ext cx="1130300" cy="3048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1400" dirty="0">
                <a:latin typeface="黑体" panose="02010609060101010101" pitchFamily="49" charset="-122"/>
                <a:ea typeface="黑体" panose="02010609060101010101" pitchFamily="49" charset="-122"/>
              </a:rPr>
              <a:t>60 000</a:t>
            </a:r>
            <a:endParaRPr lang="en-US" altLang="zh-CN" sz="1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7679" name="Text Box 38"/>
          <p:cNvSpPr txBox="1"/>
          <p:nvPr/>
        </p:nvSpPr>
        <p:spPr>
          <a:xfrm>
            <a:off x="684213" y="4692650"/>
            <a:ext cx="982662" cy="3048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1400" dirty="0">
                <a:latin typeface="黑体" panose="02010609060101010101" pitchFamily="49" charset="-122"/>
                <a:ea typeface="黑体" panose="02010609060101010101" pitchFamily="49" charset="-122"/>
              </a:rPr>
              <a:t>120 000</a:t>
            </a:r>
            <a:endParaRPr lang="en-US" altLang="zh-CN" sz="1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7680" name="Text Box 39"/>
          <p:cNvSpPr txBox="1"/>
          <p:nvPr/>
        </p:nvSpPr>
        <p:spPr>
          <a:xfrm>
            <a:off x="1231900" y="4692650"/>
            <a:ext cx="1196975" cy="3048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1400" dirty="0">
                <a:latin typeface="黑体" panose="02010609060101010101" pitchFamily="49" charset="-122"/>
                <a:ea typeface="黑体" panose="02010609060101010101" pitchFamily="49" charset="-122"/>
              </a:rPr>
              <a:t>90 000</a:t>
            </a:r>
            <a:endParaRPr lang="en-US" altLang="zh-CN" sz="1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7681" name="Text Box 31"/>
          <p:cNvSpPr txBox="1"/>
          <p:nvPr/>
        </p:nvSpPr>
        <p:spPr>
          <a:xfrm>
            <a:off x="3516313" y="3976688"/>
            <a:ext cx="1044575" cy="3667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印  度</a:t>
            </a:r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7682" name="Text Box 67"/>
          <p:cNvSpPr txBox="1"/>
          <p:nvPr/>
        </p:nvSpPr>
        <p:spPr>
          <a:xfrm>
            <a:off x="676275" y="4938713"/>
            <a:ext cx="41910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人均量</a:t>
            </a:r>
            <a:r>
              <a:rPr lang="en-US" altLang="zh-CN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2000</a:t>
            </a: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多立方米</a:t>
            </a:r>
            <a:endParaRPr lang="zh-CN" altLang="en-US" sz="24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7683" name="Text Box 41"/>
          <p:cNvSpPr txBox="1"/>
          <p:nvPr/>
        </p:nvSpPr>
        <p:spPr>
          <a:xfrm>
            <a:off x="4638675" y="1173163"/>
            <a:ext cx="3197225" cy="3667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径流总量（万立方米）</a:t>
            </a:r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7684" name="Rectangle 34"/>
          <p:cNvSpPr/>
          <p:nvPr/>
        </p:nvSpPr>
        <p:spPr>
          <a:xfrm>
            <a:off x="4581525" y="4300538"/>
            <a:ext cx="4303713" cy="368300"/>
          </a:xfrm>
          <a:prstGeom prst="rect">
            <a:avLst/>
          </a:prstGeom>
          <a:solidFill>
            <a:srgbClr val="0000FF"/>
          </a:solidFill>
          <a:ln w="9525">
            <a:noFill/>
          </a:ln>
        </p:spPr>
        <p:txBody>
          <a:bodyPr anchor="ctr">
            <a:spAutoFit/>
          </a:bodyPr>
          <a:p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7685" name="Line 46"/>
          <p:cNvSpPr/>
          <p:nvPr/>
        </p:nvSpPr>
        <p:spPr>
          <a:xfrm>
            <a:off x="5661025" y="1622425"/>
            <a:ext cx="0" cy="3136900"/>
          </a:xfrm>
          <a:prstGeom prst="line">
            <a:avLst/>
          </a:prstGeom>
          <a:ln w="11113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27686" name="Line 47"/>
          <p:cNvSpPr/>
          <p:nvPr/>
        </p:nvSpPr>
        <p:spPr>
          <a:xfrm>
            <a:off x="6724650" y="1622425"/>
            <a:ext cx="0" cy="3136900"/>
          </a:xfrm>
          <a:prstGeom prst="line">
            <a:avLst/>
          </a:prstGeom>
          <a:ln w="11113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27687" name="Rectangle 49"/>
          <p:cNvSpPr/>
          <p:nvPr/>
        </p:nvSpPr>
        <p:spPr>
          <a:xfrm>
            <a:off x="4562475" y="1622425"/>
            <a:ext cx="3209925" cy="3136900"/>
          </a:xfrm>
          <a:prstGeom prst="rect">
            <a:avLst/>
          </a:prstGeom>
          <a:noFill/>
          <a:ln w="11113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7688" name="Rectangle 50"/>
          <p:cNvSpPr/>
          <p:nvPr/>
        </p:nvSpPr>
        <p:spPr>
          <a:xfrm>
            <a:off x="4587875" y="4098925"/>
            <a:ext cx="952500" cy="149225"/>
          </a:xfrm>
          <a:prstGeom prst="rect">
            <a:avLst/>
          </a:prstGeom>
          <a:solidFill>
            <a:srgbClr val="0000FF"/>
          </a:solidFill>
          <a:ln w="11113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7689" name="Rectangle 51"/>
          <p:cNvSpPr/>
          <p:nvPr/>
        </p:nvSpPr>
        <p:spPr>
          <a:xfrm>
            <a:off x="4587875" y="3700780"/>
            <a:ext cx="1351915" cy="161925"/>
          </a:xfrm>
          <a:prstGeom prst="rect">
            <a:avLst/>
          </a:prstGeom>
          <a:solidFill>
            <a:srgbClr val="FF0000"/>
          </a:solidFill>
          <a:ln w="11113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7690" name="Rectangle 52"/>
          <p:cNvSpPr/>
          <p:nvPr/>
        </p:nvSpPr>
        <p:spPr>
          <a:xfrm>
            <a:off x="4562475" y="3335020"/>
            <a:ext cx="1500188" cy="149225"/>
          </a:xfrm>
          <a:prstGeom prst="rect">
            <a:avLst/>
          </a:prstGeom>
          <a:solidFill>
            <a:srgbClr val="0000FF"/>
          </a:solidFill>
          <a:ln w="11113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7691" name="Rectangle 53"/>
          <p:cNvSpPr/>
          <p:nvPr/>
        </p:nvSpPr>
        <p:spPr>
          <a:xfrm>
            <a:off x="4587875" y="2916238"/>
            <a:ext cx="1589088" cy="161925"/>
          </a:xfrm>
          <a:prstGeom prst="rect">
            <a:avLst/>
          </a:prstGeom>
          <a:solidFill>
            <a:srgbClr val="0000FF"/>
          </a:solidFill>
          <a:ln w="11113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7692" name="Rectangle 54"/>
          <p:cNvSpPr/>
          <p:nvPr/>
        </p:nvSpPr>
        <p:spPr>
          <a:xfrm>
            <a:off x="4587875" y="2530475"/>
            <a:ext cx="1665288" cy="149225"/>
          </a:xfrm>
          <a:prstGeom prst="rect">
            <a:avLst/>
          </a:prstGeom>
          <a:solidFill>
            <a:srgbClr val="0000FF"/>
          </a:solidFill>
          <a:ln w="11113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7693" name="Rectangle 55"/>
          <p:cNvSpPr/>
          <p:nvPr/>
        </p:nvSpPr>
        <p:spPr>
          <a:xfrm>
            <a:off x="4587875" y="2133600"/>
            <a:ext cx="2136775" cy="160338"/>
          </a:xfrm>
          <a:prstGeom prst="rect">
            <a:avLst/>
          </a:prstGeom>
          <a:solidFill>
            <a:srgbClr val="0000FF"/>
          </a:solidFill>
          <a:ln w="11113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7694" name="Rectangle 56"/>
          <p:cNvSpPr/>
          <p:nvPr/>
        </p:nvSpPr>
        <p:spPr>
          <a:xfrm>
            <a:off x="4591050" y="1774825"/>
            <a:ext cx="2782888" cy="149225"/>
          </a:xfrm>
          <a:prstGeom prst="rect">
            <a:avLst/>
          </a:prstGeom>
          <a:solidFill>
            <a:srgbClr val="0000FF"/>
          </a:solidFill>
          <a:ln w="11113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7695" name="Rectangle 62"/>
          <p:cNvSpPr/>
          <p:nvPr/>
        </p:nvSpPr>
        <p:spPr>
          <a:xfrm>
            <a:off x="4562475" y="4756150"/>
            <a:ext cx="90488" cy="215900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r>
              <a:rPr lang="en-US" altLang="zh-CN" sz="14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0</a:t>
            </a:r>
            <a:endParaRPr lang="en-US" altLang="zh-CN" sz="1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7696" name="Rectangle 63"/>
          <p:cNvSpPr/>
          <p:nvPr/>
        </p:nvSpPr>
        <p:spPr>
          <a:xfrm>
            <a:off x="5400675" y="4756150"/>
            <a:ext cx="538163" cy="215900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r>
              <a:rPr lang="en-US" altLang="zh-CN" sz="14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20 000</a:t>
            </a:r>
            <a:endParaRPr lang="en-US" altLang="zh-CN" sz="1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7697" name="Rectangle 64"/>
          <p:cNvSpPr/>
          <p:nvPr/>
        </p:nvSpPr>
        <p:spPr>
          <a:xfrm>
            <a:off x="6467475" y="4756150"/>
            <a:ext cx="538163" cy="215900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r>
              <a:rPr lang="en-US" altLang="zh-CN" sz="14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40 000</a:t>
            </a:r>
            <a:endParaRPr lang="en-US" altLang="zh-CN" sz="1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7698" name="Rectangle 65"/>
          <p:cNvSpPr/>
          <p:nvPr/>
        </p:nvSpPr>
        <p:spPr>
          <a:xfrm>
            <a:off x="7534275" y="4756150"/>
            <a:ext cx="538163" cy="215900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r>
              <a:rPr lang="en-US" altLang="zh-CN" sz="14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60 000</a:t>
            </a:r>
            <a:endParaRPr lang="en-US" altLang="zh-CN" sz="1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7699" name="Text Box 66"/>
          <p:cNvSpPr txBox="1"/>
          <p:nvPr/>
        </p:nvSpPr>
        <p:spPr>
          <a:xfrm>
            <a:off x="5172075" y="4938713"/>
            <a:ext cx="34290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总量</a:t>
            </a:r>
            <a:r>
              <a:rPr lang="en-US" altLang="zh-CN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2.7</a:t>
            </a: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亿立方米</a:t>
            </a:r>
            <a:endParaRPr lang="zh-CN" altLang="en-US" sz="24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7700" name="Rectangle 144"/>
          <p:cNvSpPr/>
          <p:nvPr/>
        </p:nvSpPr>
        <p:spPr>
          <a:xfrm>
            <a:off x="419100" y="5624513"/>
            <a:ext cx="8305800" cy="11144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　　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我国水资源总量居世界</a:t>
            </a:r>
            <a:r>
              <a:rPr lang="zh-CN" altLang="en-US" sz="2800" dirty="0">
                <a:solidFill>
                  <a:srgbClr val="231A9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第六位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，而人均水资源仅为世界平均水平的</a:t>
            </a:r>
            <a:r>
              <a:rPr lang="en-US" altLang="zh-CN" sz="2800" dirty="0">
                <a:solidFill>
                  <a:srgbClr val="231A9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1/4</a:t>
            </a:r>
            <a:r>
              <a:rPr lang="zh-CN" altLang="en-US" sz="2800" dirty="0">
                <a:solidFill>
                  <a:srgbClr val="231A9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en-US" sz="2800" dirty="0">
              <a:solidFill>
                <a:srgbClr val="231A9E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6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6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7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7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99" grpId="0"/>
      <p:bldP spid="27700" grpId="0"/>
      <p:bldP spid="2768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15044" name="Picture 4" descr="285_789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41425" y="508000"/>
            <a:ext cx="6777038" cy="60610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15043" name="Picture 3" descr="d92d283a534a89f314cecbb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4413" y="101600"/>
            <a:ext cx="7115175" cy="63944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215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150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1076" name="文本框 131075"/>
          <p:cNvSpPr txBox="1"/>
          <p:nvPr/>
        </p:nvSpPr>
        <p:spPr>
          <a:xfrm>
            <a:off x="3048000" y="838200"/>
            <a:ext cx="4114800" cy="10064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60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节约用水</a:t>
            </a:r>
            <a:endParaRPr lang="zh-CN" altLang="en-US" sz="6000" dirty="0">
              <a:solidFill>
                <a:srgbClr val="FF0000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131077" name="文本框 131076"/>
          <p:cNvSpPr txBox="1"/>
          <p:nvPr/>
        </p:nvSpPr>
        <p:spPr>
          <a:xfrm>
            <a:off x="1562100" y="2254250"/>
            <a:ext cx="6019800" cy="38925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4000" dirty="0">
                <a:latin typeface="Arial" panose="020B0604020202020204" pitchFamily="34" charset="0"/>
                <a:ea typeface="宋体" panose="02010600030101010101" pitchFamily="2" charset="-122"/>
              </a:rPr>
              <a:t>请列举有利于节水的措施？</a:t>
            </a:r>
            <a:endParaRPr lang="zh-CN" altLang="en-US" sz="4000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4000" dirty="0">
                <a:latin typeface="Arial" panose="020B0604020202020204" pitchFamily="34" charset="0"/>
                <a:ea typeface="宋体" panose="02010600030101010101" pitchFamily="2" charset="-122"/>
              </a:rPr>
              <a:t>农业节水</a:t>
            </a:r>
            <a:endParaRPr lang="zh-CN" altLang="en-US" sz="4000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4000" dirty="0">
                <a:latin typeface="Arial" panose="020B0604020202020204" pitchFamily="34" charset="0"/>
                <a:ea typeface="宋体" panose="02010600030101010101" pitchFamily="2" charset="-122"/>
              </a:rPr>
              <a:t>工业节水</a:t>
            </a:r>
            <a:endParaRPr lang="zh-CN" altLang="en-US" sz="4000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4000" dirty="0">
                <a:latin typeface="Arial" panose="020B0604020202020204" pitchFamily="34" charset="0"/>
                <a:ea typeface="宋体" panose="02010600030101010101" pitchFamily="2" charset="-122"/>
              </a:rPr>
              <a:t>家庭节水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6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131076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1076" grpId="0" build="allAtOnce"/>
      <p:bldP spid="13107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32771" name="Picture 7" descr="9770921_092652206327_2"/>
          <p:cNvPicPr>
            <a:picLocks noChangeAspect="1"/>
          </p:cNvPicPr>
          <p:nvPr/>
        </p:nvPicPr>
        <p:blipFill>
          <a:blip r:embed="rId1"/>
          <a:srcRect b="8180"/>
          <a:stretch>
            <a:fillRect/>
          </a:stretch>
        </p:blipFill>
        <p:spPr>
          <a:xfrm>
            <a:off x="67945" y="127000"/>
            <a:ext cx="8968105" cy="652272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2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2530" name="Picture 3" descr="C:\Users\hp\Desktop\W020110420535556784368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1908" y="691198"/>
            <a:ext cx="5297487" cy="34004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2531" name="Picture 4" descr="C:\Users\hp\Desktop\xinsrc_460804101720498114052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3755" y="3682365"/>
            <a:ext cx="4498975" cy="31638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44" name="TextBox 6"/>
          <p:cNvSpPr txBox="1"/>
          <p:nvPr/>
        </p:nvSpPr>
        <p:spPr>
          <a:xfrm>
            <a:off x="5764213" y="1031875"/>
            <a:ext cx="720725" cy="1920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水资源</a:t>
            </a:r>
            <a:endParaRPr lang="zh-CN" altLang="en-US" sz="4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245" name="TextBox 7"/>
          <p:cNvSpPr txBox="1"/>
          <p:nvPr/>
        </p:nvSpPr>
        <p:spPr>
          <a:xfrm>
            <a:off x="1619250" y="4913313"/>
            <a:ext cx="2519363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水能资源</a:t>
            </a:r>
            <a:endParaRPr lang="zh-CN" altLang="en-US" sz="4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246" name="Text Box 6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6731000" y="879475"/>
            <a:ext cx="1871663" cy="598488"/>
          </a:xfrm>
          <a:prstGeom prst="rect">
            <a:avLst/>
          </a:prstGeom>
          <a:gradFill rotWithShape="1">
            <a:gsLst>
              <a:gs pos="0">
                <a:srgbClr val="9EEAFF"/>
              </a:gs>
              <a:gs pos="35001">
                <a:srgbClr val="BBEFFF"/>
              </a:gs>
              <a:gs pos="100000">
                <a:srgbClr val="E4F9FF"/>
              </a:gs>
            </a:gsLst>
            <a:lin ang="5400000" scaled="1"/>
          </a:gradFill>
          <a:ln w="9525">
            <a:solidFill>
              <a:srgbClr val="46AAC5"/>
            </a:solidFill>
            <a:miter lim="800000"/>
          </a:ln>
          <a:effectLst>
            <a:outerShdw dist="20000" dir="5400000" algn="ctr" rotWithShape="0">
              <a:srgbClr val="000000">
                <a:alpha val="37000"/>
              </a:srgbClr>
            </a:outerShdw>
          </a:effectLst>
        </p:spPr>
        <p:txBody>
          <a:bodyPr>
            <a:spAutoFit/>
          </a:bodyPr>
          <a:lstStyle/>
          <a:p>
            <a:pPr marR="0" algn="ctr" defTabSz="914400">
              <a:spcBef>
                <a:spcPct val="50000"/>
              </a:spcBef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1" kern="1200" cap="none" spc="0" normalizeH="0" baseline="0" noProof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农田灌溉</a:t>
            </a:r>
            <a:endParaRPr kumimoji="0" lang="zh-CN" altLang="en-US" sz="3200" b="1" kern="1200" cap="none" spc="0" normalizeH="0" baseline="0" noProof="0">
              <a:solidFill>
                <a:srgbClr val="7030A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247" name="Text Box 7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6731000" y="1671638"/>
            <a:ext cx="1871663" cy="598488"/>
          </a:xfrm>
          <a:prstGeom prst="rect">
            <a:avLst/>
          </a:prstGeom>
          <a:gradFill rotWithShape="1">
            <a:gsLst>
              <a:gs pos="0">
                <a:srgbClr val="9EEAFF"/>
              </a:gs>
              <a:gs pos="35001">
                <a:srgbClr val="BBEFFF"/>
              </a:gs>
              <a:gs pos="100000">
                <a:srgbClr val="E4F9FF"/>
              </a:gs>
            </a:gsLst>
            <a:lin ang="5400000" scaled="1"/>
          </a:gradFill>
          <a:ln w="9525">
            <a:solidFill>
              <a:srgbClr val="46AAC5"/>
            </a:solidFill>
            <a:miter lim="800000"/>
          </a:ln>
          <a:effectLst>
            <a:outerShdw dist="20000" dir="5400000" algn="ctr" rotWithShape="0">
              <a:srgbClr val="000000">
                <a:alpha val="37000"/>
              </a:srgbClr>
            </a:outerShdw>
          </a:effectLst>
        </p:spPr>
        <p:txBody>
          <a:bodyPr>
            <a:spAutoFit/>
          </a:bodyPr>
          <a:lstStyle/>
          <a:p>
            <a:pPr marR="0" algn="ctr" defTabSz="914400">
              <a:spcBef>
                <a:spcPct val="50000"/>
              </a:spcBef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1" kern="1200" cap="none" spc="0" normalizeH="0" baseline="0" noProof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水产养殖</a:t>
            </a:r>
            <a:endParaRPr kumimoji="0" lang="zh-CN" altLang="en-US" sz="3200" b="1" kern="1200" cap="none" spc="0" normalizeH="0" baseline="0" noProof="0">
              <a:solidFill>
                <a:srgbClr val="7030A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248" name="Text Box 8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6731000" y="2465388"/>
            <a:ext cx="1079500" cy="598488"/>
          </a:xfrm>
          <a:prstGeom prst="rect">
            <a:avLst/>
          </a:prstGeom>
          <a:gradFill rotWithShape="1">
            <a:gsLst>
              <a:gs pos="0">
                <a:srgbClr val="9EEAFF"/>
              </a:gs>
              <a:gs pos="35001">
                <a:srgbClr val="BBEFFF"/>
              </a:gs>
              <a:gs pos="100000">
                <a:srgbClr val="E4F9FF"/>
              </a:gs>
            </a:gsLst>
            <a:lin ang="5400000" scaled="1"/>
          </a:gradFill>
          <a:ln w="9525">
            <a:solidFill>
              <a:srgbClr val="46AAC5"/>
            </a:solidFill>
            <a:miter lim="800000"/>
          </a:ln>
          <a:effectLst>
            <a:outerShdw dist="20000" dir="5400000" algn="ctr" rotWithShape="0">
              <a:srgbClr val="000000">
                <a:alpha val="37000"/>
              </a:srgbClr>
            </a:outerShdw>
          </a:effectLst>
        </p:spPr>
        <p:txBody>
          <a:bodyPr>
            <a:spAutoFit/>
          </a:bodyPr>
          <a:lstStyle/>
          <a:p>
            <a:pPr marR="0" algn="ctr" defTabSz="914400">
              <a:spcBef>
                <a:spcPct val="50000"/>
              </a:spcBef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1" kern="1200" cap="none" spc="0" normalizeH="0" baseline="0" noProof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航运</a:t>
            </a:r>
            <a:endParaRPr kumimoji="0" lang="zh-CN" altLang="en-US" sz="3200" b="1" kern="1200" cap="none" spc="0" normalizeH="0" baseline="0" noProof="0">
              <a:solidFill>
                <a:srgbClr val="7030A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249" name="Text Box 11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2266950" y="5632450"/>
            <a:ext cx="1079500" cy="598488"/>
          </a:xfrm>
          <a:prstGeom prst="rect">
            <a:avLst/>
          </a:prstGeom>
          <a:gradFill rotWithShape="1">
            <a:gsLst>
              <a:gs pos="0">
                <a:srgbClr val="FFBE86"/>
              </a:gs>
              <a:gs pos="35001">
                <a:srgbClr val="FFD0AA"/>
              </a:gs>
              <a:gs pos="100000">
                <a:srgbClr val="FFEBDB"/>
              </a:gs>
            </a:gsLst>
            <a:lin ang="5400000" scaled="1"/>
          </a:gradFill>
          <a:ln w="9525">
            <a:solidFill>
              <a:srgbClr val="F69240"/>
            </a:solidFill>
            <a:miter lim="800000"/>
          </a:ln>
          <a:effectLst>
            <a:outerShdw dist="20000" dir="5400000" algn="ctr" rotWithShape="0">
              <a:srgbClr val="000000">
                <a:alpha val="37000"/>
              </a:srgbClr>
            </a:outerShdw>
          </a:effectLst>
        </p:spPr>
        <p:txBody>
          <a:bodyPr>
            <a:spAutoFit/>
          </a:bodyPr>
          <a:lstStyle/>
          <a:p>
            <a:pPr marR="0" algn="ctr" defTabSz="914400">
              <a:spcBef>
                <a:spcPct val="50000"/>
              </a:spcBef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1" kern="1200" cap="none" spc="0" normalizeH="0" baseline="0" noProof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发电</a:t>
            </a:r>
            <a:endParaRPr kumimoji="0" lang="zh-CN" altLang="en-US" sz="3200" b="1" kern="1200" cap="none" spc="0" normalizeH="0" baseline="0" noProof="0">
              <a:solidFill>
                <a:srgbClr val="7030A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538" name="Line 12"/>
          <p:cNvSpPr/>
          <p:nvPr/>
        </p:nvSpPr>
        <p:spPr>
          <a:xfrm>
            <a:off x="4643438" y="3544888"/>
            <a:ext cx="792162" cy="0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0251" name="AutoShape 14"/>
          <p:cNvSpPr/>
          <p:nvPr/>
        </p:nvSpPr>
        <p:spPr>
          <a:xfrm>
            <a:off x="6372225" y="952500"/>
            <a:ext cx="358775" cy="2016125"/>
          </a:xfrm>
          <a:prstGeom prst="leftBrace">
            <a:avLst>
              <a:gd name="adj1" fmla="val 54139"/>
              <a:gd name="adj2" fmla="val 50000"/>
            </a:avLst>
          </a:prstGeom>
          <a:noFill/>
          <a:ln w="254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10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5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/>
      <p:bldP spid="10245" grpId="0"/>
      <p:bldP spid="10246" grpId="0" bldLvl="0" animBg="1"/>
      <p:bldP spid="10247" grpId="0" bldLvl="0" animBg="1"/>
      <p:bldP spid="10248" grpId="0" bldLvl="0" animBg="1"/>
      <p:bldP spid="10249" grpId="0" bldLvl="0" animBg="1"/>
      <p:bldP spid="10251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1055370" y="1985645"/>
            <a:ext cx="222313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 b="1"/>
              <a:t>人口分布</a:t>
            </a:r>
            <a:endParaRPr lang="zh-CN" altLang="en-US" sz="3200" b="1"/>
          </a:p>
        </p:txBody>
      </p:sp>
      <p:sp>
        <p:nvSpPr>
          <p:cNvPr id="3" name="文本框 2"/>
          <p:cNvSpPr txBox="1"/>
          <p:nvPr/>
        </p:nvSpPr>
        <p:spPr>
          <a:xfrm>
            <a:off x="376555" y="142240"/>
            <a:ext cx="479234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5400"/>
              <a:t>知识回顾</a:t>
            </a:r>
            <a:endParaRPr lang="zh-CN" altLang="en-US" sz="5400"/>
          </a:p>
        </p:txBody>
      </p:sp>
      <p:sp>
        <p:nvSpPr>
          <p:cNvPr id="8" name="文本框 7"/>
          <p:cNvSpPr txBox="1"/>
          <p:nvPr/>
        </p:nvSpPr>
        <p:spPr>
          <a:xfrm>
            <a:off x="920750" y="5021580"/>
            <a:ext cx="222313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 b="1"/>
              <a:t>降水分布</a:t>
            </a:r>
            <a:endParaRPr lang="zh-CN" altLang="en-US" sz="3200" b="1"/>
          </a:p>
        </p:txBody>
      </p:sp>
      <p:sp>
        <p:nvSpPr>
          <p:cNvPr id="9" name="文本框 8"/>
          <p:cNvSpPr txBox="1"/>
          <p:nvPr/>
        </p:nvSpPr>
        <p:spPr>
          <a:xfrm>
            <a:off x="4974590" y="3596640"/>
            <a:ext cx="222313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 b="1"/>
              <a:t>气温分布</a:t>
            </a:r>
            <a:endParaRPr lang="zh-CN" altLang="en-US" sz="3200" b="1"/>
          </a:p>
        </p:txBody>
      </p:sp>
      <p:sp>
        <p:nvSpPr>
          <p:cNvPr id="10" name="文本框 9"/>
          <p:cNvSpPr txBox="1"/>
          <p:nvPr/>
        </p:nvSpPr>
        <p:spPr>
          <a:xfrm>
            <a:off x="920750" y="3596640"/>
            <a:ext cx="379031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 b="1"/>
              <a:t>土地资源分布</a:t>
            </a:r>
            <a:endParaRPr lang="zh-CN" altLang="en-US" sz="3200" b="1"/>
          </a:p>
        </p:txBody>
      </p:sp>
      <p:sp>
        <p:nvSpPr>
          <p:cNvPr id="11" name="文本框 10"/>
          <p:cNvSpPr txBox="1"/>
          <p:nvPr/>
        </p:nvSpPr>
        <p:spPr>
          <a:xfrm>
            <a:off x="4675505" y="1985645"/>
            <a:ext cx="319087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 b="1"/>
              <a:t>气候类型分布</a:t>
            </a:r>
            <a:endParaRPr lang="zh-CN" altLang="en-US" sz="3200" b="1"/>
          </a:p>
        </p:txBody>
      </p:sp>
      <p:sp>
        <p:nvSpPr>
          <p:cNvPr id="12" name="文本框 11"/>
          <p:cNvSpPr txBox="1"/>
          <p:nvPr/>
        </p:nvSpPr>
        <p:spPr>
          <a:xfrm>
            <a:off x="4974590" y="4923790"/>
            <a:ext cx="222313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 b="1"/>
              <a:t>河流分布</a:t>
            </a:r>
            <a:endParaRPr lang="zh-CN" altLang="en-US" sz="3200" b="1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3" name="文本框 119810"/>
          <p:cNvSpPr txBox="1"/>
          <p:nvPr/>
        </p:nvSpPr>
        <p:spPr>
          <a:xfrm>
            <a:off x="1860550" y="1355725"/>
            <a:ext cx="6683375" cy="392303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12900" dirty="0">
                <a:latin typeface="Garamond" pitchFamily="18" charset="0"/>
                <a:ea typeface="宋体" panose="02010600030101010101" pitchFamily="2" charset="-122"/>
              </a:rPr>
              <a:t>水资源</a:t>
            </a:r>
            <a:endParaRPr lang="zh-CN" altLang="en-US" sz="12900" dirty="0">
              <a:solidFill>
                <a:srgbClr val="FF0000"/>
              </a:solidFill>
              <a:latin typeface="Garamond" pitchFamily="18" charset="0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endParaRPr lang="zh-CN" altLang="zh-CN" sz="4000" b="0" dirty="0">
              <a:solidFill>
                <a:srgbClr val="FF0000"/>
              </a:solidFill>
              <a:latin typeface="Garamond" pitchFamily="18" charset="0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zh-CN" sz="4000" b="0" dirty="0">
                <a:latin typeface="Garamond" pitchFamily="18" charset="0"/>
                <a:ea typeface="宋体" panose="02010600030101010101" pitchFamily="2" charset="-122"/>
              </a:rPr>
              <a:t>杭锦旗巴拉贡学校 高瑞</a:t>
            </a:r>
            <a:endParaRPr lang="zh-CN" altLang="zh-CN" sz="4000" b="0" dirty="0">
              <a:latin typeface="Garamond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4" name="矩形 18433"/>
          <p:cNvSpPr/>
          <p:nvPr/>
        </p:nvSpPr>
        <p:spPr>
          <a:xfrm>
            <a:off x="538163" y="476250"/>
            <a:ext cx="8210550" cy="8636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b"/>
          <a:lstStyle>
            <a:lvl1pPr marL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4400" u="none" kern="1200" baseline="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lvl="0"/>
            <a:r>
              <a:rPr lang="zh-CN" altLang="en-US" sz="5400" b="1" dirty="0">
                <a:solidFill>
                  <a:srgbClr val="FF3300"/>
                </a:solidFill>
                <a:effectLst>
                  <a:outerShdw blurRad="38100" dist="38100" dir="2700000">
                    <a:srgbClr val="000000"/>
                  </a:outerShdw>
                </a:effectLst>
                <a:ea typeface="隶书" pitchFamily="1" charset="-122"/>
              </a:rPr>
              <a:t>我们的认知思路</a:t>
            </a:r>
            <a:endParaRPr lang="zh-CN" altLang="en-US" dirty="0"/>
          </a:p>
        </p:txBody>
      </p:sp>
      <p:sp>
        <p:nvSpPr>
          <p:cNvPr id="18435" name="文本框 18434"/>
          <p:cNvSpPr txBox="1"/>
          <p:nvPr/>
        </p:nvSpPr>
        <p:spPr>
          <a:xfrm>
            <a:off x="538480" y="2997200"/>
            <a:ext cx="2261870" cy="13220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4000" b="1">
                <a:solidFill>
                  <a:schemeClr val="tx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_GB2312" pitchFamily="49" charset="-122"/>
                <a:ea typeface="楷体_GB2312" pitchFamily="49" charset="-122"/>
              </a:rPr>
              <a:t>水资源</a:t>
            </a:r>
            <a:endParaRPr lang="zh-CN" altLang="en-US" sz="4000" b="1">
              <a:solidFill>
                <a:schemeClr val="tx1"/>
              </a:solidFill>
              <a:effectLst>
                <a:outerShdw blurRad="38100" dist="38100" dir="2700000">
                  <a:srgbClr val="000000"/>
                </a:outerShdw>
              </a:effectLst>
              <a:latin typeface="楷体_GB2312" pitchFamily="49" charset="-122"/>
              <a:ea typeface="楷体_GB2312" pitchFamily="49" charset="-122"/>
            </a:endParaRPr>
          </a:p>
          <a:p>
            <a:endParaRPr lang="zh-CN" altLang="en-US" sz="4000" b="1">
              <a:solidFill>
                <a:schemeClr val="tx1"/>
              </a:solidFill>
              <a:effectLst>
                <a:outerShdw blurRad="38100" dist="38100" dir="2700000">
                  <a:srgbClr val="000000"/>
                </a:outerShdw>
              </a:effectLst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8436" name="文本框 18435"/>
          <p:cNvSpPr txBox="1"/>
          <p:nvPr/>
        </p:nvSpPr>
        <p:spPr>
          <a:xfrm>
            <a:off x="3173413" y="2997200"/>
            <a:ext cx="2722562" cy="701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4000" b="1">
                <a:solidFill>
                  <a:schemeClr val="tx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_GB2312" pitchFamily="49" charset="-122"/>
                <a:ea typeface="楷体_GB2312" pitchFamily="49" charset="-122"/>
              </a:rPr>
              <a:t>江河湖泊水</a:t>
            </a:r>
            <a:endParaRPr lang="zh-CN" altLang="en-US" sz="4000" b="1">
              <a:solidFill>
                <a:schemeClr val="tx1"/>
              </a:solidFill>
              <a:effectLst>
                <a:outerShdw blurRad="38100" dist="38100" dir="2700000">
                  <a:srgbClr val="000000"/>
                </a:outerShdw>
              </a:effectLst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8437" name="文本框 18436"/>
          <p:cNvSpPr txBox="1"/>
          <p:nvPr/>
        </p:nvSpPr>
        <p:spPr>
          <a:xfrm>
            <a:off x="6532880" y="2997200"/>
            <a:ext cx="2216150" cy="701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4000" b="1">
                <a:solidFill>
                  <a:schemeClr val="tx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_GB2312" pitchFamily="49" charset="-122"/>
                <a:ea typeface="楷体_GB2312" pitchFamily="49" charset="-122"/>
              </a:rPr>
              <a:t>大气降水</a:t>
            </a:r>
            <a:endParaRPr lang="zh-CN" altLang="en-US" sz="4000" b="1">
              <a:solidFill>
                <a:schemeClr val="tx1"/>
              </a:solidFill>
              <a:effectLst>
                <a:outerShdw blurRad="38100" dist="38100" dir="2700000">
                  <a:srgbClr val="000000"/>
                </a:outerShdw>
              </a:effectLst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8438" name="箭头 204"/>
          <p:cNvSpPr/>
          <p:nvPr/>
        </p:nvSpPr>
        <p:spPr>
          <a:xfrm flipV="1">
            <a:off x="2800350" y="3286125"/>
            <a:ext cx="373063" cy="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18439" name="箭头 204"/>
          <p:cNvSpPr/>
          <p:nvPr/>
        </p:nvSpPr>
        <p:spPr>
          <a:xfrm flipV="1">
            <a:off x="5824538" y="3357563"/>
            <a:ext cx="373062" cy="1587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18440" name="箭头 204"/>
          <p:cNvSpPr/>
          <p:nvPr/>
        </p:nvSpPr>
        <p:spPr>
          <a:xfrm flipH="1">
            <a:off x="2730500" y="3540125"/>
            <a:ext cx="442913" cy="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18441" name="箭头 204"/>
          <p:cNvSpPr/>
          <p:nvPr/>
        </p:nvSpPr>
        <p:spPr>
          <a:xfrm flipH="1">
            <a:off x="5791200" y="3538538"/>
            <a:ext cx="406400" cy="1587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6146" name="Text Box 2"/>
          <p:cNvSpPr txBox="1"/>
          <p:nvPr/>
        </p:nvSpPr>
        <p:spPr>
          <a:xfrm>
            <a:off x="381000" y="4532630"/>
            <a:ext cx="4288155" cy="645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spcBef>
                <a:spcPct val="50000"/>
              </a:spcBef>
            </a:pPr>
            <a:r>
              <a:rPr lang="zh-CN" altLang="en-US" sz="3600" dirty="0">
                <a:latin typeface="黑体" panose="02010609060101010101" pitchFamily="49" charset="-122"/>
                <a:ea typeface="黑体" panose="02010609060101010101" pitchFamily="49" charset="-122"/>
              </a:rPr>
              <a:t>水资源的多少</a:t>
            </a:r>
            <a:endParaRPr lang="zh-CN" altLang="en-US" sz="36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147" name="Text Box 3"/>
          <p:cNvSpPr txBox="1"/>
          <p:nvPr/>
        </p:nvSpPr>
        <p:spPr>
          <a:xfrm>
            <a:off x="4834255" y="4532630"/>
            <a:ext cx="4353560" cy="645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lang="zh-CN" altLang="en-US" sz="3600" dirty="0">
                <a:latin typeface="黑体" panose="02010609060101010101" pitchFamily="49" charset="-122"/>
                <a:ea typeface="黑体" panose="02010609060101010101" pitchFamily="49" charset="-122"/>
              </a:rPr>
              <a:t>河流径流量的大小</a:t>
            </a:r>
            <a:endParaRPr lang="zh-CN" altLang="en-US" sz="36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148" name="Rectangle 11"/>
          <p:cNvSpPr/>
          <p:nvPr/>
        </p:nvSpPr>
        <p:spPr>
          <a:xfrm>
            <a:off x="3173730" y="4470718"/>
            <a:ext cx="220980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取决于</a:t>
            </a:r>
            <a:endParaRPr lang="zh-CN" altLang="en-US" sz="40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bldLvl="0"/>
      <p:bldP spid="18436" grpId="0" bldLvl="0"/>
      <p:bldP spid="18437" grpId="0" bldLvl="0"/>
      <p:bldP spid="6146" grpId="0"/>
      <p:bldP spid="6147" grpId="0"/>
      <p:bldP spid="614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20483" name="Picture 9" descr="中国主要河流径流量分布示意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8645" y="905510"/>
            <a:ext cx="8020050" cy="607631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486" name="TextBox 7"/>
          <p:cNvSpPr txBox="1"/>
          <p:nvPr/>
        </p:nvSpPr>
        <p:spPr>
          <a:xfrm>
            <a:off x="328613" y="6348730"/>
            <a:ext cx="3005137" cy="3952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中国主要河流</a:t>
            </a:r>
            <a:r>
              <a:rPr lang="zh-CN" altLang="en-US" sz="2000" dirty="0">
                <a:solidFill>
                  <a:srgbClr val="231A9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径流量</a:t>
            </a: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分布</a:t>
            </a:r>
            <a:endParaRPr lang="zh-CN" altLang="en-US" sz="20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831330" y="3796665"/>
            <a:ext cx="237109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600" b="1">
                <a:solidFill>
                  <a:schemeClr val="tx1"/>
                </a:solidFill>
              </a:rPr>
              <a:t>长江流域北界</a:t>
            </a:r>
            <a:endParaRPr lang="zh-CN" altLang="en-US" sz="3600" b="1">
              <a:solidFill>
                <a:schemeClr val="tx1"/>
              </a:solidFill>
            </a:endParaRPr>
          </a:p>
        </p:txBody>
      </p:sp>
      <p:sp>
        <p:nvSpPr>
          <p:cNvPr id="21507" name="矩形 21506"/>
          <p:cNvSpPr/>
          <p:nvPr/>
        </p:nvSpPr>
        <p:spPr>
          <a:xfrm>
            <a:off x="328930" y="108585"/>
            <a:ext cx="8278813" cy="8636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b"/>
          <a:lstStyle>
            <a:lvl1pPr marL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4400" u="none" kern="1200" baseline="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lvl="0"/>
            <a:r>
              <a:rPr lang="zh-CN" altLang="en-US" sz="4800" b="1" dirty="0">
                <a:solidFill>
                  <a:srgbClr val="FF3300"/>
                </a:solidFill>
                <a:effectLst>
                  <a:outerShdw blurRad="38100" dist="38100" dir="2700000">
                    <a:srgbClr val="000000"/>
                  </a:outerShdw>
                </a:effectLst>
                <a:ea typeface="隶书" pitchFamily="1" charset="-122"/>
              </a:rPr>
              <a:t>我国水资源的空间分布</a:t>
            </a:r>
            <a:endParaRPr lang="zh-CN" altLang="en-US" sz="4800" dirty="0"/>
          </a:p>
        </p:txBody>
      </p:sp>
      <p:sp>
        <p:nvSpPr>
          <p:cNvPr id="21508" name="矩形 21507"/>
          <p:cNvSpPr/>
          <p:nvPr/>
        </p:nvSpPr>
        <p:spPr>
          <a:xfrm>
            <a:off x="1574800" y="4835525"/>
            <a:ext cx="5256530" cy="1352550"/>
          </a:xfrm>
          <a:prstGeom prst="rect">
            <a:avLst/>
          </a:prstGeom>
          <a:solidFill>
            <a:srgbClr val="0000CC"/>
          </a:solidFill>
          <a:ln w="9525">
            <a:noFill/>
          </a:ln>
        </p:spPr>
        <p:txBody>
          <a:bodyPr vert="horz" wrap="square" anchor="b"/>
          <a:lstStyle>
            <a:lvl1pPr marL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4400" u="none" kern="1200" baseline="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lvl="0" algn="l"/>
            <a:r>
              <a:rPr lang="zh-CN" altLang="en-US" sz="4000" b="1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ea typeface="楷体_GB2312" pitchFamily="49" charset="-122"/>
              </a:rPr>
              <a:t>结论：南多北少</a:t>
            </a:r>
            <a:br>
              <a:rPr lang="zh-CN" altLang="en-US" sz="4000" b="1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ea typeface="楷体_GB2312" pitchFamily="49" charset="-122"/>
              </a:rPr>
            </a:br>
            <a:r>
              <a:rPr lang="zh-CN" altLang="en-US" sz="4000" b="1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ea typeface="楷体_GB2312" pitchFamily="49" charset="-122"/>
              </a:rPr>
              <a:t>                  东多西少</a:t>
            </a:r>
            <a:endParaRPr lang="zh-CN" altLang="en-US" sz="4000" b="1" dirty="0">
              <a:solidFill>
                <a:srgbClr val="FFFF00"/>
              </a:solidFill>
              <a:effectLst>
                <a:outerShdw blurRad="38100" dist="38100" dir="2700000">
                  <a:srgbClr val="000000"/>
                </a:outerShdw>
              </a:effectLst>
              <a:ea typeface="楷体_GB2312" pitchFamily="49" charset="-122"/>
            </a:endParaRPr>
          </a:p>
        </p:txBody>
      </p:sp>
      <p:sp>
        <p:nvSpPr>
          <p:cNvPr id="19460" name="矩形 19459"/>
          <p:cNvSpPr/>
          <p:nvPr/>
        </p:nvSpPr>
        <p:spPr>
          <a:xfrm>
            <a:off x="459105" y="41910"/>
            <a:ext cx="8278813" cy="8636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b"/>
          <a:lstStyle>
            <a:lvl1pPr marL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4400" u="none" kern="1200" baseline="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lvl="0"/>
            <a:r>
              <a:rPr lang="zh-CN" altLang="en-US" sz="5400" b="1" dirty="0">
                <a:solidFill>
                  <a:srgbClr val="0066FF"/>
                </a:solidFill>
                <a:effectLst>
                  <a:outerShdw blurRad="38100" dist="38100" dir="2700000">
                    <a:srgbClr val="000000"/>
                  </a:outerShdw>
                </a:effectLst>
                <a:ea typeface="隶书" pitchFamily="1" charset="-122"/>
              </a:rPr>
              <a:t>推测</a:t>
            </a:r>
            <a:r>
              <a:rPr lang="zh-CN" altLang="en-US" sz="4800" b="1" dirty="0">
                <a:solidFill>
                  <a:srgbClr val="FF3300"/>
                </a:solidFill>
                <a:effectLst>
                  <a:outerShdw blurRad="38100" dist="38100" dir="2700000">
                    <a:srgbClr val="000000"/>
                  </a:outerShdw>
                </a:effectLst>
                <a:ea typeface="隶书" pitchFamily="1" charset="-122"/>
              </a:rPr>
              <a:t>我国水资源的空间分布</a:t>
            </a:r>
            <a:endParaRPr lang="zh-CN" altLang="en-US" sz="4800" dirty="0">
              <a:effectLst>
                <a:outerShdw blurRad="38100" dist="38100" dir="2700000">
                  <a:srgbClr val="FFFFFF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2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1508" grpId="0" animBg="1"/>
      <p:bldP spid="19460" grpId="0"/>
      <p:bldP spid="2150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8" name="文本框 24577"/>
          <p:cNvSpPr txBox="1"/>
          <p:nvPr/>
        </p:nvSpPr>
        <p:spPr>
          <a:xfrm>
            <a:off x="1309370" y="1330008"/>
            <a:ext cx="6940550" cy="51752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800" b="1">
                <a:latin typeface="Arial" panose="020B0604020202020204" pitchFamily="34" charset="0"/>
                <a:ea typeface="楷体_GB2312" pitchFamily="49" charset="-122"/>
              </a:rPr>
              <a:t>我国南北方地区耕地、水资源和人口对比图</a:t>
            </a:r>
            <a:endParaRPr lang="zh-CN" altLang="en-US" sz="2800" b="1"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24579" name="矩形 24578"/>
          <p:cNvSpPr/>
          <p:nvPr/>
        </p:nvSpPr>
        <p:spPr>
          <a:xfrm>
            <a:off x="469900" y="190500"/>
            <a:ext cx="8278813" cy="8636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b"/>
          <a:lstStyle>
            <a:lvl1pPr marL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4400" u="none" kern="1200" baseline="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lvl="0"/>
            <a:r>
              <a:rPr lang="zh-CN" altLang="en-US" sz="4800" b="1" dirty="0">
                <a:solidFill>
                  <a:srgbClr val="FF3300"/>
                </a:solidFill>
                <a:effectLst>
                  <a:outerShdw blurRad="38100" dist="38100" dir="2700000">
                    <a:srgbClr val="000000"/>
                  </a:outerShdw>
                </a:effectLst>
                <a:ea typeface="隶书" pitchFamily="1" charset="-122"/>
              </a:rPr>
              <a:t>我国水、土、人配置</a:t>
            </a:r>
            <a:endParaRPr lang="zh-CN" altLang="en-US" sz="4800" dirty="0"/>
          </a:p>
        </p:txBody>
      </p:sp>
      <p:pic>
        <p:nvPicPr>
          <p:cNvPr id="24580" name="图片 2457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05585" y="1847850"/>
            <a:ext cx="6292215" cy="49117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7650" name="图片 27649" descr="水柱"/>
          <p:cNvPicPr/>
          <p:nvPr/>
        </p:nvPicPr>
        <p:blipFill>
          <a:blip r:embed="rId1"/>
          <a:stretch>
            <a:fillRect/>
          </a:stretch>
        </p:blipFill>
        <p:spPr>
          <a:xfrm>
            <a:off x="216535" y="1806575"/>
            <a:ext cx="8724265" cy="3565525"/>
          </a:xfrm>
          <a:prstGeom prst="rect">
            <a:avLst/>
          </a:prstGeom>
          <a:solidFill>
            <a:schemeClr val="bg1">
              <a:alpha val="100000"/>
            </a:schemeClr>
          </a:solidFill>
          <a:ln w="9525">
            <a:noFill/>
          </a:ln>
          <a:effectLst>
            <a:outerShdw dist="107763" dir="2699999" algn="ctr" rotWithShape="0">
              <a:srgbClr val="808080"/>
            </a:outerShdw>
          </a:effectLst>
        </p:spPr>
      </p:pic>
      <p:sp>
        <p:nvSpPr>
          <p:cNvPr id="27651" name="矩形 27650"/>
          <p:cNvSpPr/>
          <p:nvPr/>
        </p:nvSpPr>
        <p:spPr>
          <a:xfrm>
            <a:off x="469900" y="333375"/>
            <a:ext cx="8278813" cy="8636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b"/>
          <a:lstStyle>
            <a:lvl1pPr marL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4400" u="none" kern="1200" baseline="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lvl="0"/>
            <a:r>
              <a:rPr lang="zh-CN" altLang="en-US" sz="5400" b="1" dirty="0">
                <a:solidFill>
                  <a:srgbClr val="0066FF"/>
                </a:solidFill>
                <a:effectLst>
                  <a:outerShdw blurRad="38100" dist="38100" dir="2700000">
                    <a:srgbClr val="000000"/>
                  </a:outerShdw>
                </a:effectLst>
                <a:ea typeface="隶书" pitchFamily="1" charset="-122"/>
              </a:rPr>
              <a:t>推测</a:t>
            </a:r>
            <a:r>
              <a:rPr lang="zh-CN" altLang="en-US" sz="4800" b="1" dirty="0">
                <a:solidFill>
                  <a:srgbClr val="FF3300"/>
                </a:solidFill>
                <a:effectLst>
                  <a:outerShdw blurRad="38100" dist="38100" dir="2700000">
                    <a:srgbClr val="000000"/>
                  </a:outerShdw>
                </a:effectLst>
                <a:ea typeface="隶书" pitchFamily="1" charset="-122"/>
              </a:rPr>
              <a:t>我国水资源的季节变化</a:t>
            </a:r>
            <a:endParaRPr lang="zh-CN" altLang="en-US" sz="48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8674" name="内容占位符 28673" descr="1"/>
          <p:cNvPicPr preferRelativeResize="0">
            <a:picLocks noChangeAspect="1"/>
          </p:cNvPicPr>
          <p:nvPr>
            <p:ph idx="1"/>
          </p:nvPr>
        </p:nvPicPr>
        <p:blipFill>
          <a:blip r:embed="rId1"/>
          <a:srcRect l="447" t="917" r="31"/>
          <a:stretch>
            <a:fillRect/>
          </a:stretch>
        </p:blipFill>
        <p:spPr>
          <a:xfrm>
            <a:off x="284480" y="1174750"/>
            <a:ext cx="8463915" cy="4578985"/>
          </a:xfrm>
        </p:spPr>
      </p:pic>
      <p:sp>
        <p:nvSpPr>
          <p:cNvPr id="28675" name="矩形 28674"/>
          <p:cNvSpPr/>
          <p:nvPr/>
        </p:nvSpPr>
        <p:spPr>
          <a:xfrm>
            <a:off x="469900" y="190500"/>
            <a:ext cx="8278813" cy="8636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b"/>
          <a:lstStyle>
            <a:lvl1pPr marL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4400" u="none" kern="1200" baseline="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lvl="0"/>
            <a:r>
              <a:rPr lang="zh-CN" altLang="en-US" sz="4800" b="1" dirty="0">
                <a:solidFill>
                  <a:srgbClr val="FF3300"/>
                </a:solidFill>
                <a:effectLst>
                  <a:outerShdw blurRad="38100" dist="38100" dir="2700000">
                    <a:srgbClr val="000000"/>
                  </a:outerShdw>
                </a:effectLst>
                <a:ea typeface="隶书" pitchFamily="1" charset="-122"/>
              </a:rPr>
              <a:t>我国水资源的季节变化</a:t>
            </a:r>
            <a:endParaRPr lang="zh-CN" altLang="en-US" sz="4800" dirty="0"/>
          </a:p>
        </p:txBody>
      </p:sp>
      <p:sp>
        <p:nvSpPr>
          <p:cNvPr id="28676" name="矩形 28675"/>
          <p:cNvSpPr/>
          <p:nvPr/>
        </p:nvSpPr>
        <p:spPr>
          <a:xfrm>
            <a:off x="1423988" y="5887720"/>
            <a:ext cx="6551612" cy="6477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b"/>
          <a:lstStyle>
            <a:lvl1pPr marL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4400" u="none" kern="1200" baseline="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lvl="0" algn="l"/>
            <a:r>
              <a:rPr lang="zh-CN" altLang="en-US" sz="4000" b="1" dirty="0">
                <a:solidFill>
                  <a:srgbClr val="FF0000"/>
                </a:solidFill>
                <a:effectLst/>
                <a:ea typeface="楷体_GB2312" pitchFamily="49" charset="-122"/>
              </a:rPr>
              <a:t>结论：夏秋多，冬春少</a:t>
            </a:r>
            <a:endParaRPr lang="zh-CN" altLang="en-US" sz="4000" b="1" dirty="0">
              <a:solidFill>
                <a:srgbClr val="FF0000"/>
              </a:solidFill>
              <a:effectLst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6" grpId="0"/>
    </p:bldLst>
  </p:timing>
</p:sld>
</file>

<file path=ppt/tags/tag1.xml><?xml version="1.0" encoding="utf-8"?>
<p:tagLst xmlns:p="http://schemas.openxmlformats.org/presentationml/2006/main">
  <p:tag name="KSO_WM_TAG_VERSION" val="1.0"/>
  <p:tag name="KSO_WM_TEMPLATE_CATEGORY" val="custom"/>
  <p:tag name="KSO_WM_TEMPLATE_INDEX" val="20186833"/>
</p:tagLst>
</file>

<file path=ppt/tags/tag2.xml><?xml version="1.0" encoding="utf-8"?>
<p:tagLst xmlns:p="http://schemas.openxmlformats.org/presentationml/2006/main">
  <p:tag name="KSO_WM_TAG_VERSION" val="1.0"/>
  <p:tag name="KSO_WM_TEMPLATE_CATEGORY" val="custom"/>
  <p:tag name="KSO_WM_TEMPLATE_INDEX" val="20186833"/>
</p:tagLst>
</file>

<file path=ppt/tags/tag3.xml><?xml version="1.0" encoding="utf-8"?>
<p:tagLst xmlns:p="http://schemas.openxmlformats.org/presentationml/2006/main">
  <p:tag name="KSO_WM_TEMPLATE_CATEGORY" val="custom"/>
  <p:tag name="KSO_WM_TEMPLATE_INDEX" val="20186833"/>
  <p:tag name="KSO_WM_TAG_VERSION" val="1.0"/>
  <p:tag name="KSO_WM_TEMPLATE_THUMBS_INDEX" val="1、9、12、16、19、22、23"/>
  <p:tag name="KSO_WM_BEAUTIFY_FLAG" val="#wm#"/>
</p:tagLst>
</file>

<file path=ppt/tags/tag4.xml><?xml version="1.0" encoding="utf-8"?>
<p:tagLst xmlns:p="http://schemas.openxmlformats.org/presentationml/2006/main">
  <p:tag name="KSO_WM_TAG_VERSION" val="1.0"/>
  <p:tag name="KSO_WM_TEMPLATE_CATEGORY" val="custom"/>
  <p:tag name="KSO_WM_TEMPLATE_INDEX" val="20186833"/>
</p:tagLst>
</file>

<file path=ppt/tags/tag5.xml><?xml version="1.0" encoding="utf-8"?>
<p:tagLst xmlns:p="http://schemas.openxmlformats.org/presentationml/2006/main">
  <p:tag name="KSO_WM_TAG_VERSION" val="1.0"/>
  <p:tag name="KSO_WM_TEMPLATE_CATEGORY" val="custom"/>
  <p:tag name="KSO_WM_TEMPLATE_INDEX" val="20186833"/>
</p:tagLst>
</file>

<file path=ppt/tags/tag6.xml><?xml version="1.0" encoding="utf-8"?>
<p:tagLst xmlns:p="http://schemas.openxmlformats.org/presentationml/2006/main">
  <p:tag name="KSO_WM_TEMPLATE_CATEGORY" val="custom"/>
  <p:tag name="KSO_WM_TEMPLATE_INDEX" val="20186833"/>
  <p:tag name="KSO_WM_TAG_VERSION" val="1.0"/>
  <p:tag name="KSO_WM_TEMPLATE_THUMBS_INDEX" val="1、9、12、16、19、22、23"/>
  <p:tag name="KSO_WM_BEAUTIFY_FLAG" val="#wm#"/>
</p:tagLst>
</file>

<file path=ppt/tags/tag7.xml><?xml version="1.0" encoding="utf-8"?>
<p:tagLst xmlns:p="http://schemas.openxmlformats.org/presentationml/2006/main">
  <p:tag name="KSO_WM_TAG_VERSION" val="1.0"/>
  <p:tag name="KSO_WM_TEMPLATE_CATEGORY" val="custom"/>
  <p:tag name="KSO_WM_TEMPLATE_INDEX" val="20186833"/>
</p:tagLst>
</file>

<file path=ppt/tags/tag8.xml><?xml version="1.0" encoding="utf-8"?>
<p:tagLst xmlns:p="http://schemas.openxmlformats.org/presentationml/2006/main">
  <p:tag name="KSO_WM_TAG_VERSION" val="1.0"/>
  <p:tag name="KSO_WM_TEMPLATE_CATEGORY" val="custom"/>
  <p:tag name="KSO_WM_TEMPLATE_INDEX" val="20186833"/>
</p:tagLst>
</file>

<file path=ppt/tags/tag9.xml><?xml version="1.0" encoding="utf-8"?>
<p:tagLst xmlns:p="http://schemas.openxmlformats.org/presentationml/2006/main">
  <p:tag name="KSO_WM_TEMPLATE_CATEGORY" val="custom"/>
  <p:tag name="KSO_WM_TEMPLATE_INDEX" val="20186833"/>
  <p:tag name="KSO_WM_TAG_VERSION" val="1.0"/>
  <p:tag name="KSO_WM_TEMPLATE_THUMBS_INDEX" val="1、9、12、16、19、22、23"/>
  <p:tag name="KSO_WM_BEAUTIFY_FLAG" val="#wm#"/>
</p:tagLst>
</file>

<file path=ppt/theme/theme1.xml><?xml version="1.0" encoding="utf-8"?>
<a:theme xmlns:a="http://schemas.openxmlformats.org/drawingml/2006/main" name="2_Office 主题​​">
  <a:themeElements>
    <a:clrScheme name="自定义 221">
      <a:dk1>
        <a:srgbClr val="000000"/>
      </a:dk1>
      <a:lt1>
        <a:srgbClr val="FFFFFF"/>
      </a:lt1>
      <a:dk2>
        <a:srgbClr val="5B9BD5"/>
      </a:dk2>
      <a:lt2>
        <a:srgbClr val="E7E6E6"/>
      </a:lt2>
      <a:accent1>
        <a:srgbClr val="5B9BD5"/>
      </a:accent1>
      <a:accent2>
        <a:srgbClr val="FFFFFF"/>
      </a:accent2>
      <a:accent3>
        <a:srgbClr val="5B9BD5"/>
      </a:accent3>
      <a:accent4>
        <a:srgbClr val="5B9BD5"/>
      </a:accent4>
      <a:accent5>
        <a:srgbClr val="5B9BD5"/>
      </a:accent5>
      <a:accent6>
        <a:srgbClr val="5B9BD5"/>
      </a:accent6>
      <a:hlink>
        <a:srgbClr val="0563C1"/>
      </a:hlink>
      <a:folHlink>
        <a:srgbClr val="954F72"/>
      </a:folHlink>
    </a:clrScheme>
    <a:fontScheme name="自定义 4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Office 主题​​">
  <a:themeElements>
    <a:clrScheme name="自定义 221">
      <a:dk1>
        <a:srgbClr val="000000"/>
      </a:dk1>
      <a:lt1>
        <a:srgbClr val="FFFFFF"/>
      </a:lt1>
      <a:dk2>
        <a:srgbClr val="5B9BD5"/>
      </a:dk2>
      <a:lt2>
        <a:srgbClr val="E7E6E6"/>
      </a:lt2>
      <a:accent1>
        <a:srgbClr val="5B9BD5"/>
      </a:accent1>
      <a:accent2>
        <a:srgbClr val="FFFFFF"/>
      </a:accent2>
      <a:accent3>
        <a:srgbClr val="5B9BD5"/>
      </a:accent3>
      <a:accent4>
        <a:srgbClr val="5B9BD5"/>
      </a:accent4>
      <a:accent5>
        <a:srgbClr val="5B9BD5"/>
      </a:accent5>
      <a:accent6>
        <a:srgbClr val="5B9BD5"/>
      </a:accent6>
      <a:hlink>
        <a:srgbClr val="0563C1"/>
      </a:hlink>
      <a:folHlink>
        <a:srgbClr val="954F72"/>
      </a:folHlink>
    </a:clrScheme>
    <a:fontScheme name="自定义 4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Office 主题​​">
  <a:themeElements>
    <a:clrScheme name="自定义 221">
      <a:dk1>
        <a:srgbClr val="000000"/>
      </a:dk1>
      <a:lt1>
        <a:srgbClr val="FFFFFF"/>
      </a:lt1>
      <a:dk2>
        <a:srgbClr val="5B9BD5"/>
      </a:dk2>
      <a:lt2>
        <a:srgbClr val="E7E6E6"/>
      </a:lt2>
      <a:accent1>
        <a:srgbClr val="5B9BD5"/>
      </a:accent1>
      <a:accent2>
        <a:srgbClr val="FFFFFF"/>
      </a:accent2>
      <a:accent3>
        <a:srgbClr val="5B9BD5"/>
      </a:accent3>
      <a:accent4>
        <a:srgbClr val="5B9BD5"/>
      </a:accent4>
      <a:accent5>
        <a:srgbClr val="5B9BD5"/>
      </a:accent5>
      <a:accent6>
        <a:srgbClr val="5B9BD5"/>
      </a:accent6>
      <a:hlink>
        <a:srgbClr val="0563C1"/>
      </a:hlink>
      <a:folHlink>
        <a:srgbClr val="954F72"/>
      </a:folHlink>
    </a:clrScheme>
    <a:fontScheme name="自定义 4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蓝色扁平清新通用</Template>
  <TotalTime>0</TotalTime>
  <Words>711</Words>
  <Application>WPS 演示</Application>
  <PresentationFormat/>
  <Paragraphs>171</Paragraphs>
  <Slides>19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4</vt:i4>
      </vt:variant>
      <vt:variant>
        <vt:lpstr>幻灯片标题</vt:lpstr>
      </vt:variant>
      <vt:variant>
        <vt:i4>19</vt:i4>
      </vt:variant>
    </vt:vector>
  </HeadingPairs>
  <TitlesOfParts>
    <vt:vector size="37" baseType="lpstr">
      <vt:lpstr>Arial</vt:lpstr>
      <vt:lpstr>宋体</vt:lpstr>
      <vt:lpstr>Wingdings</vt:lpstr>
      <vt:lpstr>微软雅黑</vt:lpstr>
      <vt:lpstr>隶书</vt:lpstr>
      <vt:lpstr>黑体</vt:lpstr>
      <vt:lpstr>Garamond</vt:lpstr>
      <vt:lpstr>楷体_GB2312</vt:lpstr>
      <vt:lpstr>Arial Unicode MS</vt:lpstr>
      <vt:lpstr>Calibri</vt:lpstr>
      <vt:lpstr>Times New Roman</vt:lpstr>
      <vt:lpstr>华文细黑</vt:lpstr>
      <vt:lpstr>Segoe Print</vt:lpstr>
      <vt:lpstr>新宋体</vt:lpstr>
      <vt:lpstr>2_Office 主题​​</vt:lpstr>
      <vt:lpstr>3_Office 主题​​</vt:lpstr>
      <vt:lpstr>1_Office 主题​​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Administrator</cp:lastModifiedBy>
  <cp:revision>163</cp:revision>
  <dcterms:created xsi:type="dcterms:W3CDTF">2016-12-12T05:51:00Z</dcterms:created>
  <dcterms:modified xsi:type="dcterms:W3CDTF">2018-09-21T00:24:49Z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2052-10.1.0.7520</vt:lpwstr>
  </property>
</Properties>
</file>